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9" r:id="rId5"/>
  </p:sldIdLst>
  <p:sldSz cx="6858000" cy="9906000" type="A4"/>
  <p:notesSz cx="7034213" cy="101647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9C14A9D-98B4-6AA3-71AF-A2C7CEB635DF}" name="飯田 憲生(IIDA Noriki)" initials="憲飯" userId="S::noriki_iida790@maff.go.jp::1b95b22f-2649-4d23-91d1-3b0a8c5ea9da" providerId="AD"/>
  <p188:author id="{F0150AAA-E0EF-C475-07F3-C3A01BAC0A03}" name="佐久本 統(SAKUMOTO Toru)" initials="統佐" userId="S::toru_sakumoto950@maff.go.jp::80aca975-6d59-4797-8138-7e2af2f5ab0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201BE4-20EF-49DE-9B0F-9BB6979EC58F}" v="3" dt="2025-03-26T00:41:40.8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216" autoAdjust="0"/>
  </p:normalViewPr>
  <p:slideViewPr>
    <p:cSldViewPr snapToGrid="0">
      <p:cViewPr varScale="1">
        <p:scale>
          <a:sx n="69" d="100"/>
          <a:sy n="69" d="100"/>
        </p:scale>
        <p:origin x="144" y="6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6" y="0"/>
            <a:ext cx="3048767" cy="510118"/>
          </a:xfrm>
          <a:prstGeom prst="rect">
            <a:avLst/>
          </a:prstGeom>
        </p:spPr>
        <p:txBody>
          <a:bodyPr vert="horz" lIns="94643" tIns="47322" rIns="94643" bIns="47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983788" y="0"/>
            <a:ext cx="3048766" cy="510118"/>
          </a:xfrm>
          <a:prstGeom prst="rect">
            <a:avLst/>
          </a:prstGeom>
        </p:spPr>
        <p:txBody>
          <a:bodyPr vert="horz" lIns="94643" tIns="47322" rIns="94643" bIns="47322" rtlCol="0"/>
          <a:lstStyle>
            <a:lvl1pPr algn="r">
              <a:defRPr sz="1200"/>
            </a:lvl1pPr>
          </a:lstStyle>
          <a:p>
            <a:fld id="{55067FB0-E773-4B40-AB11-B7F63B9D7AD9}" type="datetimeFigureOut">
              <a:rPr kumimoji="1" lang="ja-JP" altLang="en-US" smtClean="0"/>
              <a:t>2025/11/5</a:t>
            </a:fld>
            <a:endParaRPr kumimoji="1" lang="ja-JP" altLang="en-US"/>
          </a:p>
        </p:txBody>
      </p:sp>
      <p:sp>
        <p:nvSpPr>
          <p:cNvPr id="4" name="スライド イメージ プレースホルダー 3"/>
          <p:cNvSpPr>
            <a:spLocks noGrp="1" noRot="1" noChangeAspect="1"/>
          </p:cNvSpPr>
          <p:nvPr>
            <p:ph type="sldImg" idx="2"/>
          </p:nvPr>
        </p:nvSpPr>
        <p:spPr>
          <a:xfrm>
            <a:off x="2330450" y="1271588"/>
            <a:ext cx="2373313" cy="3429000"/>
          </a:xfrm>
          <a:prstGeom prst="rect">
            <a:avLst/>
          </a:prstGeom>
          <a:noFill/>
          <a:ln w="12700">
            <a:solidFill>
              <a:prstClr val="black"/>
            </a:solidFill>
          </a:ln>
        </p:spPr>
        <p:txBody>
          <a:bodyPr vert="horz" lIns="94643" tIns="47322" rIns="94643" bIns="47322" rtlCol="0" anchor="ctr"/>
          <a:lstStyle/>
          <a:p>
            <a:endParaRPr lang="ja-JP" altLang="en-US"/>
          </a:p>
        </p:txBody>
      </p:sp>
      <p:sp>
        <p:nvSpPr>
          <p:cNvPr id="5" name="ノート プレースホルダー 4"/>
          <p:cNvSpPr>
            <a:spLocks noGrp="1"/>
          </p:cNvSpPr>
          <p:nvPr>
            <p:ph type="body" sz="quarter" idx="3"/>
          </p:nvPr>
        </p:nvSpPr>
        <p:spPr>
          <a:xfrm>
            <a:off x="702927" y="4891907"/>
            <a:ext cx="5628366" cy="4002467"/>
          </a:xfrm>
          <a:prstGeom prst="rect">
            <a:avLst/>
          </a:prstGeom>
        </p:spPr>
        <p:txBody>
          <a:bodyPr vert="horz" lIns="94643" tIns="47322" rIns="94643" bIns="47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6" y="9654648"/>
            <a:ext cx="3048767" cy="510118"/>
          </a:xfrm>
          <a:prstGeom prst="rect">
            <a:avLst/>
          </a:prstGeom>
        </p:spPr>
        <p:txBody>
          <a:bodyPr vert="horz" lIns="94643" tIns="47322" rIns="94643" bIns="47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83788" y="9654648"/>
            <a:ext cx="3048766" cy="510118"/>
          </a:xfrm>
          <a:prstGeom prst="rect">
            <a:avLst/>
          </a:prstGeom>
        </p:spPr>
        <p:txBody>
          <a:bodyPr vert="horz" lIns="94643" tIns="47322" rIns="94643" bIns="47322" rtlCol="0" anchor="b"/>
          <a:lstStyle>
            <a:lvl1pPr algn="r">
              <a:defRPr sz="1200"/>
            </a:lvl1pPr>
          </a:lstStyle>
          <a:p>
            <a:fld id="{A7B1F58A-ECDB-4ACB-AC00-FD5DD2C6B3CB}" type="slidenum">
              <a:rPr kumimoji="1" lang="ja-JP" altLang="en-US" smtClean="0"/>
              <a:t>‹#›</a:t>
            </a:fld>
            <a:endParaRPr kumimoji="1" lang="ja-JP" altLang="en-US"/>
          </a:p>
        </p:txBody>
      </p:sp>
    </p:spTree>
    <p:extLst>
      <p:ext uri="{BB962C8B-B14F-4D97-AF65-F5344CB8AC3E}">
        <p14:creationId xmlns:p14="http://schemas.microsoft.com/office/powerpoint/2010/main" val="28963302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7B1F58A-ECDB-4ACB-AC00-FD5DD2C6B3CB}" type="slidenum">
              <a:rPr kumimoji="1" lang="ja-JP" altLang="en-US" smtClean="0"/>
              <a:t>1</a:t>
            </a:fld>
            <a:endParaRPr kumimoji="1" lang="ja-JP" altLang="en-US"/>
          </a:p>
        </p:txBody>
      </p:sp>
    </p:spTree>
    <p:extLst>
      <p:ext uri="{BB962C8B-B14F-4D97-AF65-F5344CB8AC3E}">
        <p14:creationId xmlns:p14="http://schemas.microsoft.com/office/powerpoint/2010/main" val="2102922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621191"/>
            <a:ext cx="5143500" cy="3448755"/>
          </a:xfrm>
        </p:spPr>
        <p:txBody>
          <a:bodyPr anchor="b"/>
          <a:lstStyle>
            <a:lvl1pPr algn="ctr">
              <a:defRPr sz="2742"/>
            </a:lvl1pPr>
          </a:lstStyle>
          <a:p>
            <a:r>
              <a:rPr kumimoji="1" lang="ja-JP" altLang="en-US"/>
              <a:t>マスター タイトルの書式設定</a:t>
            </a:r>
          </a:p>
        </p:txBody>
      </p:sp>
      <p:sp>
        <p:nvSpPr>
          <p:cNvPr id="3" name="サブタイトル 2"/>
          <p:cNvSpPr>
            <a:spLocks noGrp="1"/>
          </p:cNvSpPr>
          <p:nvPr>
            <p:ph type="subTitle" idx="1"/>
          </p:nvPr>
        </p:nvSpPr>
        <p:spPr>
          <a:xfrm>
            <a:off x="857250" y="5202944"/>
            <a:ext cx="5143500" cy="2391656"/>
          </a:xfrm>
        </p:spPr>
        <p:txBody>
          <a:bodyPr/>
          <a:lstStyle>
            <a:lvl1pPr marL="0" indent="0" algn="ctr">
              <a:buNone/>
              <a:defRPr sz="1097"/>
            </a:lvl1pPr>
            <a:lvl2pPr marL="208955" indent="0" algn="ctr">
              <a:buNone/>
              <a:defRPr sz="914"/>
            </a:lvl2pPr>
            <a:lvl3pPr marL="417909" indent="0" algn="ctr">
              <a:buNone/>
              <a:defRPr sz="823"/>
            </a:lvl3pPr>
            <a:lvl4pPr marL="626864" indent="0" algn="ctr">
              <a:buNone/>
              <a:defRPr sz="731"/>
            </a:lvl4pPr>
            <a:lvl5pPr marL="835819" indent="0" algn="ctr">
              <a:buNone/>
              <a:defRPr sz="731"/>
            </a:lvl5pPr>
            <a:lvl6pPr marL="1044773" indent="0" algn="ctr">
              <a:buNone/>
              <a:defRPr sz="731"/>
            </a:lvl6pPr>
            <a:lvl7pPr marL="1253728" indent="0" algn="ctr">
              <a:buNone/>
              <a:defRPr sz="731"/>
            </a:lvl7pPr>
            <a:lvl8pPr marL="1462683" indent="0" algn="ctr">
              <a:buNone/>
              <a:defRPr sz="731"/>
            </a:lvl8pPr>
            <a:lvl9pPr marL="1671638" indent="0" algn="ctr">
              <a:buNone/>
              <a:defRPr sz="731"/>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FB2DDDA-D0E9-49A8-AE64-4780946CB66F}" type="datetimeFigureOut">
              <a:rPr kumimoji="1" lang="ja-JP" altLang="en-US" smtClean="0"/>
              <a:t>2025/11/5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FA7DAE-B1A8-49FD-A74C-0F3ACDC12528}" type="slidenum">
              <a:rPr kumimoji="1" lang="ja-JP" altLang="en-US" smtClean="0"/>
              <a:t>‹#›</a:t>
            </a:fld>
            <a:endParaRPr kumimoji="1" lang="ja-JP" altLang="en-US"/>
          </a:p>
        </p:txBody>
      </p:sp>
      <p:sp>
        <p:nvSpPr>
          <p:cNvPr id="7" name="テキスト ボックス 6"/>
          <p:cNvSpPr txBox="1"/>
          <p:nvPr userDrawn="1"/>
        </p:nvSpPr>
        <p:spPr>
          <a:xfrm>
            <a:off x="0" y="55036"/>
            <a:ext cx="3833132" cy="218971"/>
          </a:xfrm>
          <a:prstGeom prst="rect">
            <a:avLst/>
          </a:prstGeom>
          <a:noFill/>
        </p:spPr>
        <p:txBody>
          <a:bodyPr wrap="square" rtlCol="0">
            <a:spAutoFit/>
          </a:bodyPr>
          <a:lstStyle/>
          <a:p>
            <a:r>
              <a:rPr kumimoji="1" lang="ja-JP" altLang="en-US" sz="823" dirty="0">
                <a:latin typeface="+mn-ea"/>
                <a:ea typeface="+mn-ea"/>
              </a:rPr>
              <a:t>機密性○情報　（保存期間</a:t>
            </a:r>
            <a:r>
              <a:rPr kumimoji="1" lang="ja-JP" altLang="en-US" sz="823" baseline="0" dirty="0">
                <a:latin typeface="+mn-ea"/>
                <a:ea typeface="+mn-ea"/>
              </a:rPr>
              <a:t> </a:t>
            </a:r>
            <a:r>
              <a:rPr kumimoji="1" lang="ja-JP" altLang="en-US" sz="823" dirty="0">
                <a:latin typeface="+mn-ea"/>
                <a:ea typeface="+mn-ea"/>
              </a:rPr>
              <a:t>： １年未満　１　３　５　</a:t>
            </a:r>
            <a:r>
              <a:rPr kumimoji="1" lang="en-US" altLang="ja-JP" sz="823" dirty="0">
                <a:latin typeface="+mn-ea"/>
                <a:ea typeface="+mn-ea"/>
              </a:rPr>
              <a:t>10</a:t>
            </a:r>
            <a:r>
              <a:rPr kumimoji="1" lang="ja-JP" altLang="en-US" sz="823" dirty="0">
                <a:latin typeface="+mn-ea"/>
                <a:ea typeface="+mn-ea"/>
              </a:rPr>
              <a:t>　</a:t>
            </a:r>
            <a:r>
              <a:rPr kumimoji="1" lang="en-US" altLang="ja-JP" sz="823" dirty="0">
                <a:latin typeface="+mn-ea"/>
                <a:ea typeface="+mn-ea"/>
              </a:rPr>
              <a:t>20</a:t>
            </a:r>
            <a:r>
              <a:rPr kumimoji="1" lang="ja-JP" altLang="en-US" sz="823" dirty="0">
                <a:latin typeface="+mn-ea"/>
                <a:ea typeface="+mn-ea"/>
              </a:rPr>
              <a:t>　</a:t>
            </a:r>
            <a:r>
              <a:rPr kumimoji="1" lang="en-US" altLang="ja-JP" sz="823" dirty="0">
                <a:latin typeface="+mn-ea"/>
                <a:ea typeface="+mn-ea"/>
              </a:rPr>
              <a:t>30</a:t>
            </a:r>
            <a:r>
              <a:rPr kumimoji="1" lang="ja-JP" altLang="en-US" sz="823" dirty="0">
                <a:latin typeface="+mn-ea"/>
                <a:ea typeface="+mn-ea"/>
              </a:rPr>
              <a:t>年）</a:t>
            </a:r>
            <a:r>
              <a:rPr kumimoji="1" lang="ja-JP" altLang="en-US" sz="823" dirty="0"/>
              <a:t>　</a:t>
            </a:r>
          </a:p>
        </p:txBody>
      </p:sp>
      <p:sp>
        <p:nvSpPr>
          <p:cNvPr id="8" name="テキスト ボックス 7"/>
          <p:cNvSpPr txBox="1"/>
          <p:nvPr userDrawn="1"/>
        </p:nvSpPr>
        <p:spPr>
          <a:xfrm>
            <a:off x="5786438" y="1"/>
            <a:ext cx="1071563" cy="218971"/>
          </a:xfrm>
          <a:prstGeom prst="rect">
            <a:avLst/>
          </a:prstGeom>
          <a:noFill/>
        </p:spPr>
        <p:txBody>
          <a:bodyPr wrap="square" rtlCol="0">
            <a:spAutoFit/>
          </a:bodyPr>
          <a:lstStyle/>
          <a:p>
            <a:pPr algn="r"/>
            <a:r>
              <a:rPr kumimoji="1" lang="ja-JP" altLang="en-US" sz="823" dirty="0"/>
              <a:t>○○限り</a:t>
            </a:r>
            <a:endParaRPr kumimoji="1" lang="en-US" altLang="ja-JP" sz="823" dirty="0"/>
          </a:p>
        </p:txBody>
      </p:sp>
    </p:spTree>
    <p:extLst>
      <p:ext uri="{BB962C8B-B14F-4D97-AF65-F5344CB8AC3E}">
        <p14:creationId xmlns:p14="http://schemas.microsoft.com/office/powerpoint/2010/main" val="2627339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FB2DDDA-D0E9-49A8-AE64-4780946CB66F}" type="datetimeFigureOut">
              <a:rPr kumimoji="1" lang="ja-JP" altLang="en-US" smtClean="0"/>
              <a:t>2025/11/5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FA7DAE-B1A8-49FD-A74C-0F3ACDC12528}" type="slidenum">
              <a:rPr kumimoji="1" lang="ja-JP" altLang="en-US" smtClean="0"/>
              <a:t>‹#›</a:t>
            </a:fld>
            <a:endParaRPr kumimoji="1" lang="ja-JP" altLang="en-US"/>
          </a:p>
        </p:txBody>
      </p:sp>
    </p:spTree>
    <p:extLst>
      <p:ext uri="{BB962C8B-B14F-4D97-AF65-F5344CB8AC3E}">
        <p14:creationId xmlns:p14="http://schemas.microsoft.com/office/powerpoint/2010/main" val="3288002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7756" y="527403"/>
            <a:ext cx="1478756" cy="839487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71487" y="527403"/>
            <a:ext cx="4350544" cy="839487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FB2DDDA-D0E9-49A8-AE64-4780946CB66F}" type="datetimeFigureOut">
              <a:rPr kumimoji="1" lang="ja-JP" altLang="en-US" smtClean="0"/>
              <a:t>2025/11/5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FA7DAE-B1A8-49FD-A74C-0F3ACDC12528}" type="slidenum">
              <a:rPr kumimoji="1" lang="ja-JP" altLang="en-US" smtClean="0"/>
              <a:t>‹#›</a:t>
            </a:fld>
            <a:endParaRPr kumimoji="1" lang="ja-JP" altLang="en-US"/>
          </a:p>
        </p:txBody>
      </p:sp>
    </p:spTree>
    <p:extLst>
      <p:ext uri="{BB962C8B-B14F-4D97-AF65-F5344CB8AC3E}">
        <p14:creationId xmlns:p14="http://schemas.microsoft.com/office/powerpoint/2010/main" val="4273279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FB2DDDA-D0E9-49A8-AE64-4780946CB66F}" type="datetimeFigureOut">
              <a:rPr kumimoji="1" lang="ja-JP" altLang="en-US" smtClean="0"/>
              <a:t>2025/11/5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FA7DAE-B1A8-49FD-A74C-0F3ACDC12528}" type="slidenum">
              <a:rPr kumimoji="1" lang="ja-JP" altLang="en-US" smtClean="0"/>
              <a:t>‹#›</a:t>
            </a:fld>
            <a:endParaRPr kumimoji="1" lang="ja-JP" altLang="en-US"/>
          </a:p>
        </p:txBody>
      </p:sp>
    </p:spTree>
    <p:extLst>
      <p:ext uri="{BB962C8B-B14F-4D97-AF65-F5344CB8AC3E}">
        <p14:creationId xmlns:p14="http://schemas.microsoft.com/office/powerpoint/2010/main" val="4043107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7917" y="2469622"/>
            <a:ext cx="5915025" cy="4120620"/>
          </a:xfrm>
        </p:spPr>
        <p:txBody>
          <a:bodyPr anchor="b"/>
          <a:lstStyle>
            <a:lvl1pPr>
              <a:defRPr sz="2742"/>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67917" y="6629225"/>
            <a:ext cx="5915025" cy="2166937"/>
          </a:xfrm>
        </p:spPr>
        <p:txBody>
          <a:bodyPr/>
          <a:lstStyle>
            <a:lvl1pPr marL="0" indent="0">
              <a:buNone/>
              <a:defRPr sz="1097">
                <a:solidFill>
                  <a:schemeClr val="tx1">
                    <a:tint val="75000"/>
                  </a:schemeClr>
                </a:solidFill>
              </a:defRPr>
            </a:lvl1pPr>
            <a:lvl2pPr marL="208955" indent="0">
              <a:buNone/>
              <a:defRPr sz="914">
                <a:solidFill>
                  <a:schemeClr val="tx1">
                    <a:tint val="75000"/>
                  </a:schemeClr>
                </a:solidFill>
              </a:defRPr>
            </a:lvl2pPr>
            <a:lvl3pPr marL="417909" indent="0">
              <a:buNone/>
              <a:defRPr sz="823">
                <a:solidFill>
                  <a:schemeClr val="tx1">
                    <a:tint val="75000"/>
                  </a:schemeClr>
                </a:solidFill>
              </a:defRPr>
            </a:lvl3pPr>
            <a:lvl4pPr marL="626864" indent="0">
              <a:buNone/>
              <a:defRPr sz="731">
                <a:solidFill>
                  <a:schemeClr val="tx1">
                    <a:tint val="75000"/>
                  </a:schemeClr>
                </a:solidFill>
              </a:defRPr>
            </a:lvl4pPr>
            <a:lvl5pPr marL="835819" indent="0">
              <a:buNone/>
              <a:defRPr sz="731">
                <a:solidFill>
                  <a:schemeClr val="tx1">
                    <a:tint val="75000"/>
                  </a:schemeClr>
                </a:solidFill>
              </a:defRPr>
            </a:lvl5pPr>
            <a:lvl6pPr marL="1044773" indent="0">
              <a:buNone/>
              <a:defRPr sz="731">
                <a:solidFill>
                  <a:schemeClr val="tx1">
                    <a:tint val="75000"/>
                  </a:schemeClr>
                </a:solidFill>
              </a:defRPr>
            </a:lvl6pPr>
            <a:lvl7pPr marL="1253728" indent="0">
              <a:buNone/>
              <a:defRPr sz="731">
                <a:solidFill>
                  <a:schemeClr val="tx1">
                    <a:tint val="75000"/>
                  </a:schemeClr>
                </a:solidFill>
              </a:defRPr>
            </a:lvl7pPr>
            <a:lvl8pPr marL="1462683" indent="0">
              <a:buNone/>
              <a:defRPr sz="731">
                <a:solidFill>
                  <a:schemeClr val="tx1">
                    <a:tint val="75000"/>
                  </a:schemeClr>
                </a:solidFill>
              </a:defRPr>
            </a:lvl8pPr>
            <a:lvl9pPr marL="1671638" indent="0">
              <a:buNone/>
              <a:defRPr sz="731">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FB2DDDA-D0E9-49A8-AE64-4780946CB66F}" type="datetimeFigureOut">
              <a:rPr kumimoji="1" lang="ja-JP" altLang="en-US" smtClean="0"/>
              <a:t>2025/11/5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8FA7DAE-B1A8-49FD-A74C-0F3ACDC12528}" type="slidenum">
              <a:rPr kumimoji="1" lang="ja-JP" altLang="en-US" smtClean="0"/>
              <a:t>‹#›</a:t>
            </a:fld>
            <a:endParaRPr kumimoji="1" lang="ja-JP" altLang="en-US"/>
          </a:p>
        </p:txBody>
      </p:sp>
    </p:spTree>
    <p:extLst>
      <p:ext uri="{BB962C8B-B14F-4D97-AF65-F5344CB8AC3E}">
        <p14:creationId xmlns:p14="http://schemas.microsoft.com/office/powerpoint/2010/main" val="2428138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71488"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71863"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FB2DDDA-D0E9-49A8-AE64-4780946CB66F}" type="datetimeFigureOut">
              <a:rPr kumimoji="1" lang="ja-JP" altLang="en-US" smtClean="0"/>
              <a:t>2025/11/5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8FA7DAE-B1A8-49FD-A74C-0F3ACDC12528}" type="slidenum">
              <a:rPr kumimoji="1" lang="ja-JP" altLang="en-US" smtClean="0"/>
              <a:t>‹#›</a:t>
            </a:fld>
            <a:endParaRPr kumimoji="1" lang="ja-JP" altLang="en-US"/>
          </a:p>
        </p:txBody>
      </p:sp>
    </p:spTree>
    <p:extLst>
      <p:ext uri="{BB962C8B-B14F-4D97-AF65-F5344CB8AC3E}">
        <p14:creationId xmlns:p14="http://schemas.microsoft.com/office/powerpoint/2010/main" val="3414163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2" y="527403"/>
            <a:ext cx="5915025" cy="1914702"/>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2381" y="2428346"/>
            <a:ext cx="2901255" cy="1190095"/>
          </a:xfrm>
        </p:spPr>
        <p:txBody>
          <a:bodyPr anchor="b"/>
          <a:lstStyle>
            <a:lvl1pPr marL="0" indent="0">
              <a:buNone/>
              <a:defRPr sz="1097" b="1"/>
            </a:lvl1pPr>
            <a:lvl2pPr marL="208955" indent="0">
              <a:buNone/>
              <a:defRPr sz="914" b="1"/>
            </a:lvl2pPr>
            <a:lvl3pPr marL="417909" indent="0">
              <a:buNone/>
              <a:defRPr sz="823" b="1"/>
            </a:lvl3pPr>
            <a:lvl4pPr marL="626864" indent="0">
              <a:buNone/>
              <a:defRPr sz="731" b="1"/>
            </a:lvl4pPr>
            <a:lvl5pPr marL="835819" indent="0">
              <a:buNone/>
              <a:defRPr sz="731" b="1"/>
            </a:lvl5pPr>
            <a:lvl6pPr marL="1044773" indent="0">
              <a:buNone/>
              <a:defRPr sz="731" b="1"/>
            </a:lvl6pPr>
            <a:lvl7pPr marL="1253728" indent="0">
              <a:buNone/>
              <a:defRPr sz="731" b="1"/>
            </a:lvl7pPr>
            <a:lvl8pPr marL="1462683" indent="0">
              <a:buNone/>
              <a:defRPr sz="731" b="1"/>
            </a:lvl8pPr>
            <a:lvl9pPr marL="1671638" indent="0">
              <a:buNone/>
              <a:defRPr sz="731"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72381" y="3618442"/>
            <a:ext cx="2901255"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71864" y="2428346"/>
            <a:ext cx="2915543" cy="1190095"/>
          </a:xfrm>
        </p:spPr>
        <p:txBody>
          <a:bodyPr anchor="b"/>
          <a:lstStyle>
            <a:lvl1pPr marL="0" indent="0">
              <a:buNone/>
              <a:defRPr sz="1097" b="1"/>
            </a:lvl1pPr>
            <a:lvl2pPr marL="208955" indent="0">
              <a:buNone/>
              <a:defRPr sz="914" b="1"/>
            </a:lvl2pPr>
            <a:lvl3pPr marL="417909" indent="0">
              <a:buNone/>
              <a:defRPr sz="823" b="1"/>
            </a:lvl3pPr>
            <a:lvl4pPr marL="626864" indent="0">
              <a:buNone/>
              <a:defRPr sz="731" b="1"/>
            </a:lvl4pPr>
            <a:lvl5pPr marL="835819" indent="0">
              <a:buNone/>
              <a:defRPr sz="731" b="1"/>
            </a:lvl5pPr>
            <a:lvl6pPr marL="1044773" indent="0">
              <a:buNone/>
              <a:defRPr sz="731" b="1"/>
            </a:lvl6pPr>
            <a:lvl7pPr marL="1253728" indent="0">
              <a:buNone/>
              <a:defRPr sz="731" b="1"/>
            </a:lvl7pPr>
            <a:lvl8pPr marL="1462683" indent="0">
              <a:buNone/>
              <a:defRPr sz="731" b="1"/>
            </a:lvl8pPr>
            <a:lvl9pPr marL="1671638" indent="0">
              <a:buNone/>
              <a:defRPr sz="731"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71864" y="3618442"/>
            <a:ext cx="2915543"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FB2DDDA-D0E9-49A8-AE64-4780946CB66F}" type="datetimeFigureOut">
              <a:rPr kumimoji="1" lang="ja-JP" altLang="en-US" smtClean="0"/>
              <a:t>2025/11/5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8FA7DAE-B1A8-49FD-A74C-0F3ACDC12528}" type="slidenum">
              <a:rPr kumimoji="1" lang="ja-JP" altLang="en-US" smtClean="0"/>
              <a:t>‹#›</a:t>
            </a:fld>
            <a:endParaRPr kumimoji="1" lang="ja-JP" altLang="en-US"/>
          </a:p>
        </p:txBody>
      </p:sp>
    </p:spTree>
    <p:extLst>
      <p:ext uri="{BB962C8B-B14F-4D97-AF65-F5344CB8AC3E}">
        <p14:creationId xmlns:p14="http://schemas.microsoft.com/office/powerpoint/2010/main" val="788466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FB2DDDA-D0E9-49A8-AE64-4780946CB66F}" type="datetimeFigureOut">
              <a:rPr kumimoji="1" lang="ja-JP" altLang="en-US" smtClean="0"/>
              <a:t>2025/11/5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8FA7DAE-B1A8-49FD-A74C-0F3ACDC12528}" type="slidenum">
              <a:rPr kumimoji="1" lang="ja-JP" altLang="en-US" smtClean="0"/>
              <a:t>‹#›</a:t>
            </a:fld>
            <a:endParaRPr kumimoji="1" lang="ja-JP" altLang="en-US"/>
          </a:p>
        </p:txBody>
      </p:sp>
    </p:spTree>
    <p:extLst>
      <p:ext uri="{BB962C8B-B14F-4D97-AF65-F5344CB8AC3E}">
        <p14:creationId xmlns:p14="http://schemas.microsoft.com/office/powerpoint/2010/main" val="1020226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FB2DDDA-D0E9-49A8-AE64-4780946CB66F}" type="datetimeFigureOut">
              <a:rPr kumimoji="1" lang="ja-JP" altLang="en-US" smtClean="0"/>
              <a:t>2025/11/5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8FA7DAE-B1A8-49FD-A74C-0F3ACDC12528}" type="slidenum">
              <a:rPr kumimoji="1" lang="ja-JP" altLang="en-US" smtClean="0"/>
              <a:t>‹#›</a:t>
            </a:fld>
            <a:endParaRPr kumimoji="1" lang="ja-JP" altLang="en-US"/>
          </a:p>
        </p:txBody>
      </p:sp>
    </p:spTree>
    <p:extLst>
      <p:ext uri="{BB962C8B-B14F-4D97-AF65-F5344CB8AC3E}">
        <p14:creationId xmlns:p14="http://schemas.microsoft.com/office/powerpoint/2010/main" val="1552402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2" y="660400"/>
            <a:ext cx="2211883" cy="2311400"/>
          </a:xfrm>
        </p:spPr>
        <p:txBody>
          <a:bodyPr anchor="b"/>
          <a:lstStyle>
            <a:lvl1pPr>
              <a:defRPr sz="1463"/>
            </a:lvl1pPr>
          </a:lstStyle>
          <a:p>
            <a:r>
              <a:rPr kumimoji="1" lang="ja-JP" altLang="en-US"/>
              <a:t>マスター タイトルの書式設定</a:t>
            </a:r>
          </a:p>
        </p:txBody>
      </p:sp>
      <p:sp>
        <p:nvSpPr>
          <p:cNvPr id="3" name="コンテンツ プレースホルダー 2"/>
          <p:cNvSpPr>
            <a:spLocks noGrp="1"/>
          </p:cNvSpPr>
          <p:nvPr>
            <p:ph idx="1"/>
          </p:nvPr>
        </p:nvSpPr>
        <p:spPr>
          <a:xfrm>
            <a:off x="2915544" y="1426281"/>
            <a:ext cx="3471863" cy="7039680"/>
          </a:xfrm>
        </p:spPr>
        <p:txBody>
          <a:bodyPr/>
          <a:lstStyle>
            <a:lvl1pPr>
              <a:defRPr sz="1463"/>
            </a:lvl1pPr>
            <a:lvl2pPr>
              <a:defRPr sz="1280"/>
            </a:lvl2pPr>
            <a:lvl3pPr>
              <a:defRPr sz="1097"/>
            </a:lvl3pPr>
            <a:lvl4pPr>
              <a:defRPr sz="914"/>
            </a:lvl4pPr>
            <a:lvl5pPr>
              <a:defRPr sz="914"/>
            </a:lvl5pPr>
            <a:lvl6pPr>
              <a:defRPr sz="914"/>
            </a:lvl6pPr>
            <a:lvl7pPr>
              <a:defRPr sz="914"/>
            </a:lvl7pPr>
            <a:lvl8pPr>
              <a:defRPr sz="914"/>
            </a:lvl8pPr>
            <a:lvl9pPr>
              <a:defRPr sz="914"/>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72382" y="2971800"/>
            <a:ext cx="2211883" cy="5505627"/>
          </a:xfrm>
        </p:spPr>
        <p:txBody>
          <a:bodyPr/>
          <a:lstStyle>
            <a:lvl1pPr marL="0" indent="0">
              <a:buNone/>
              <a:defRPr sz="731"/>
            </a:lvl1pPr>
            <a:lvl2pPr marL="208955" indent="0">
              <a:buNone/>
              <a:defRPr sz="640"/>
            </a:lvl2pPr>
            <a:lvl3pPr marL="417909" indent="0">
              <a:buNone/>
              <a:defRPr sz="548"/>
            </a:lvl3pPr>
            <a:lvl4pPr marL="626864" indent="0">
              <a:buNone/>
              <a:defRPr sz="457"/>
            </a:lvl4pPr>
            <a:lvl5pPr marL="835819" indent="0">
              <a:buNone/>
              <a:defRPr sz="457"/>
            </a:lvl5pPr>
            <a:lvl6pPr marL="1044773" indent="0">
              <a:buNone/>
              <a:defRPr sz="457"/>
            </a:lvl6pPr>
            <a:lvl7pPr marL="1253728" indent="0">
              <a:buNone/>
              <a:defRPr sz="457"/>
            </a:lvl7pPr>
            <a:lvl8pPr marL="1462683" indent="0">
              <a:buNone/>
              <a:defRPr sz="457"/>
            </a:lvl8pPr>
            <a:lvl9pPr marL="1671638" indent="0">
              <a:buNone/>
              <a:defRPr sz="457"/>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FB2DDDA-D0E9-49A8-AE64-4780946CB66F}" type="datetimeFigureOut">
              <a:rPr kumimoji="1" lang="ja-JP" altLang="en-US" smtClean="0"/>
              <a:t>2025/11/5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8FA7DAE-B1A8-49FD-A74C-0F3ACDC12528}" type="slidenum">
              <a:rPr kumimoji="1" lang="ja-JP" altLang="en-US" smtClean="0"/>
              <a:t>‹#›</a:t>
            </a:fld>
            <a:endParaRPr kumimoji="1" lang="ja-JP" altLang="en-US"/>
          </a:p>
        </p:txBody>
      </p:sp>
    </p:spTree>
    <p:extLst>
      <p:ext uri="{BB962C8B-B14F-4D97-AF65-F5344CB8AC3E}">
        <p14:creationId xmlns:p14="http://schemas.microsoft.com/office/powerpoint/2010/main" val="736383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2" y="660400"/>
            <a:ext cx="2211883" cy="2311400"/>
          </a:xfrm>
        </p:spPr>
        <p:txBody>
          <a:bodyPr anchor="b"/>
          <a:lstStyle>
            <a:lvl1pPr>
              <a:defRPr sz="1463"/>
            </a:lvl1pPr>
          </a:lstStyle>
          <a:p>
            <a:r>
              <a:rPr kumimoji="1" lang="ja-JP" altLang="en-US"/>
              <a:t>マスター タイトルの書式設定</a:t>
            </a:r>
          </a:p>
        </p:txBody>
      </p:sp>
      <p:sp>
        <p:nvSpPr>
          <p:cNvPr id="3" name="図プレースホルダー 2"/>
          <p:cNvSpPr>
            <a:spLocks noGrp="1"/>
          </p:cNvSpPr>
          <p:nvPr>
            <p:ph type="pic" idx="1"/>
          </p:nvPr>
        </p:nvSpPr>
        <p:spPr>
          <a:xfrm>
            <a:off x="2915544" y="1426281"/>
            <a:ext cx="3471863" cy="7039680"/>
          </a:xfrm>
        </p:spPr>
        <p:txBody>
          <a:bodyPr/>
          <a:lstStyle>
            <a:lvl1pPr marL="0" indent="0">
              <a:buNone/>
              <a:defRPr sz="1463"/>
            </a:lvl1pPr>
            <a:lvl2pPr marL="208955" indent="0">
              <a:buNone/>
              <a:defRPr sz="1280"/>
            </a:lvl2pPr>
            <a:lvl3pPr marL="417909" indent="0">
              <a:buNone/>
              <a:defRPr sz="1097"/>
            </a:lvl3pPr>
            <a:lvl4pPr marL="626864" indent="0">
              <a:buNone/>
              <a:defRPr sz="914"/>
            </a:lvl4pPr>
            <a:lvl5pPr marL="835819" indent="0">
              <a:buNone/>
              <a:defRPr sz="914"/>
            </a:lvl5pPr>
            <a:lvl6pPr marL="1044773" indent="0">
              <a:buNone/>
              <a:defRPr sz="914"/>
            </a:lvl6pPr>
            <a:lvl7pPr marL="1253728" indent="0">
              <a:buNone/>
              <a:defRPr sz="914"/>
            </a:lvl7pPr>
            <a:lvl8pPr marL="1462683" indent="0">
              <a:buNone/>
              <a:defRPr sz="914"/>
            </a:lvl8pPr>
            <a:lvl9pPr marL="1671638" indent="0">
              <a:buNone/>
              <a:defRPr sz="914"/>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472382" y="2971800"/>
            <a:ext cx="2211883" cy="5505627"/>
          </a:xfrm>
        </p:spPr>
        <p:txBody>
          <a:bodyPr/>
          <a:lstStyle>
            <a:lvl1pPr marL="0" indent="0">
              <a:buNone/>
              <a:defRPr sz="731"/>
            </a:lvl1pPr>
            <a:lvl2pPr marL="208955" indent="0">
              <a:buNone/>
              <a:defRPr sz="640"/>
            </a:lvl2pPr>
            <a:lvl3pPr marL="417909" indent="0">
              <a:buNone/>
              <a:defRPr sz="548"/>
            </a:lvl3pPr>
            <a:lvl4pPr marL="626864" indent="0">
              <a:buNone/>
              <a:defRPr sz="457"/>
            </a:lvl4pPr>
            <a:lvl5pPr marL="835819" indent="0">
              <a:buNone/>
              <a:defRPr sz="457"/>
            </a:lvl5pPr>
            <a:lvl6pPr marL="1044773" indent="0">
              <a:buNone/>
              <a:defRPr sz="457"/>
            </a:lvl6pPr>
            <a:lvl7pPr marL="1253728" indent="0">
              <a:buNone/>
              <a:defRPr sz="457"/>
            </a:lvl7pPr>
            <a:lvl8pPr marL="1462683" indent="0">
              <a:buNone/>
              <a:defRPr sz="457"/>
            </a:lvl8pPr>
            <a:lvl9pPr marL="1671638" indent="0">
              <a:buNone/>
              <a:defRPr sz="457"/>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FB2DDDA-D0E9-49A8-AE64-4780946CB66F}" type="datetimeFigureOut">
              <a:rPr kumimoji="1" lang="ja-JP" altLang="en-US" smtClean="0"/>
              <a:t>2025/11/5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8FA7DAE-B1A8-49FD-A74C-0F3ACDC12528}" type="slidenum">
              <a:rPr kumimoji="1" lang="ja-JP" altLang="en-US" smtClean="0"/>
              <a:t>‹#›</a:t>
            </a:fld>
            <a:endParaRPr kumimoji="1" lang="ja-JP" altLang="en-US"/>
          </a:p>
        </p:txBody>
      </p:sp>
    </p:spTree>
    <p:extLst>
      <p:ext uri="{BB962C8B-B14F-4D97-AF65-F5344CB8AC3E}">
        <p14:creationId xmlns:p14="http://schemas.microsoft.com/office/powerpoint/2010/main" val="1790578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89" y="527403"/>
            <a:ext cx="5915025" cy="191470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1489" y="2637014"/>
            <a:ext cx="5915025" cy="628526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71488" y="9181396"/>
            <a:ext cx="1543050" cy="527403"/>
          </a:xfrm>
          <a:prstGeom prst="rect">
            <a:avLst/>
          </a:prstGeom>
        </p:spPr>
        <p:txBody>
          <a:bodyPr vert="horz" lIns="91440" tIns="45720" rIns="91440" bIns="45720" rtlCol="0" anchor="ctr"/>
          <a:lstStyle>
            <a:lvl1pPr algn="l">
              <a:defRPr sz="548">
                <a:solidFill>
                  <a:schemeClr val="tx1">
                    <a:tint val="75000"/>
                  </a:schemeClr>
                </a:solidFill>
              </a:defRPr>
            </a:lvl1pPr>
          </a:lstStyle>
          <a:p>
            <a:fld id="{0FB2DDDA-D0E9-49A8-AE64-4780946CB66F}" type="datetimeFigureOut">
              <a:rPr kumimoji="1" lang="ja-JP" altLang="en-US" smtClean="0"/>
              <a:t>2025/11/5</a:t>
            </a:fld>
            <a:endParaRPr kumimoji="1" lang="ja-JP" altLang="en-US"/>
          </a:p>
        </p:txBody>
      </p:sp>
      <p:sp>
        <p:nvSpPr>
          <p:cNvPr id="5" name="フッター プレースホルダー 4"/>
          <p:cNvSpPr>
            <a:spLocks noGrp="1"/>
          </p:cNvSpPr>
          <p:nvPr>
            <p:ph type="ftr" sz="quarter" idx="3"/>
          </p:nvPr>
        </p:nvSpPr>
        <p:spPr>
          <a:xfrm>
            <a:off x="2271714" y="9181396"/>
            <a:ext cx="2314575" cy="527403"/>
          </a:xfrm>
          <a:prstGeom prst="rect">
            <a:avLst/>
          </a:prstGeom>
        </p:spPr>
        <p:txBody>
          <a:bodyPr vert="horz" lIns="91440" tIns="45720" rIns="91440" bIns="45720" rtlCol="0" anchor="ctr"/>
          <a:lstStyle>
            <a:lvl1pPr algn="ctr">
              <a:defRPr sz="548">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843463" y="9181396"/>
            <a:ext cx="1543050" cy="527403"/>
          </a:xfrm>
          <a:prstGeom prst="rect">
            <a:avLst/>
          </a:prstGeom>
        </p:spPr>
        <p:txBody>
          <a:bodyPr vert="horz" lIns="91440" tIns="45720" rIns="91440" bIns="45720" rtlCol="0" anchor="ctr"/>
          <a:lstStyle>
            <a:lvl1pPr algn="r">
              <a:defRPr sz="548">
                <a:solidFill>
                  <a:schemeClr val="tx1">
                    <a:tint val="75000"/>
                  </a:schemeClr>
                </a:solidFill>
              </a:defRPr>
            </a:lvl1pPr>
          </a:lstStyle>
          <a:p>
            <a:fld id="{08FA7DAE-B1A8-49FD-A74C-0F3ACDC12528}" type="slidenum">
              <a:rPr kumimoji="1" lang="ja-JP" altLang="en-US" smtClean="0"/>
              <a:t>‹#›</a:t>
            </a:fld>
            <a:endParaRPr kumimoji="1" lang="ja-JP" altLang="en-US"/>
          </a:p>
        </p:txBody>
      </p:sp>
    </p:spTree>
    <p:extLst>
      <p:ext uri="{BB962C8B-B14F-4D97-AF65-F5344CB8AC3E}">
        <p14:creationId xmlns:p14="http://schemas.microsoft.com/office/powerpoint/2010/main" val="18470235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17909" rtl="0" eaLnBrk="1" latinLnBrk="0" hangingPunct="1">
        <a:lnSpc>
          <a:spcPct val="90000"/>
        </a:lnSpc>
        <a:spcBef>
          <a:spcPct val="0"/>
        </a:spcBef>
        <a:buNone/>
        <a:defRPr kumimoji="1" sz="2011" kern="1200">
          <a:solidFill>
            <a:schemeClr val="tx1"/>
          </a:solidFill>
          <a:latin typeface="+mj-lt"/>
          <a:ea typeface="+mj-ea"/>
          <a:cs typeface="+mj-cs"/>
        </a:defRPr>
      </a:lvl1pPr>
    </p:titleStyle>
    <p:bodyStyle>
      <a:lvl1pPr marL="104478" indent="-104478" algn="l" defTabSz="417909" rtl="0" eaLnBrk="1" latinLnBrk="0" hangingPunct="1">
        <a:lnSpc>
          <a:spcPct val="90000"/>
        </a:lnSpc>
        <a:spcBef>
          <a:spcPts val="457"/>
        </a:spcBef>
        <a:buFont typeface="Arial" panose="020B0604020202020204" pitchFamily="34" charset="0"/>
        <a:buChar char="•"/>
        <a:defRPr kumimoji="1" sz="1280" kern="1200">
          <a:solidFill>
            <a:schemeClr val="tx1"/>
          </a:solidFill>
          <a:latin typeface="+mn-lt"/>
          <a:ea typeface="+mn-ea"/>
          <a:cs typeface="+mn-cs"/>
        </a:defRPr>
      </a:lvl1pPr>
      <a:lvl2pPr marL="313432" indent="-104478" algn="l" defTabSz="417909" rtl="0" eaLnBrk="1" latinLnBrk="0" hangingPunct="1">
        <a:lnSpc>
          <a:spcPct val="90000"/>
        </a:lnSpc>
        <a:spcBef>
          <a:spcPts val="228"/>
        </a:spcBef>
        <a:buFont typeface="Arial" panose="020B0604020202020204" pitchFamily="34" charset="0"/>
        <a:buChar char="•"/>
        <a:defRPr kumimoji="1" sz="1097" kern="1200">
          <a:solidFill>
            <a:schemeClr val="tx1"/>
          </a:solidFill>
          <a:latin typeface="+mn-lt"/>
          <a:ea typeface="+mn-ea"/>
          <a:cs typeface="+mn-cs"/>
        </a:defRPr>
      </a:lvl2pPr>
      <a:lvl3pPr marL="522387" indent="-104478" algn="l" defTabSz="417909" rtl="0" eaLnBrk="1" latinLnBrk="0" hangingPunct="1">
        <a:lnSpc>
          <a:spcPct val="90000"/>
        </a:lnSpc>
        <a:spcBef>
          <a:spcPts val="228"/>
        </a:spcBef>
        <a:buFont typeface="Arial" panose="020B0604020202020204" pitchFamily="34" charset="0"/>
        <a:buChar char="•"/>
        <a:defRPr kumimoji="1" sz="914" kern="1200">
          <a:solidFill>
            <a:schemeClr val="tx1"/>
          </a:solidFill>
          <a:latin typeface="+mn-lt"/>
          <a:ea typeface="+mn-ea"/>
          <a:cs typeface="+mn-cs"/>
        </a:defRPr>
      </a:lvl3pPr>
      <a:lvl4pPr marL="731342" indent="-104478" algn="l" defTabSz="417909" rtl="0" eaLnBrk="1" latinLnBrk="0" hangingPunct="1">
        <a:lnSpc>
          <a:spcPct val="90000"/>
        </a:lnSpc>
        <a:spcBef>
          <a:spcPts val="228"/>
        </a:spcBef>
        <a:buFont typeface="Arial" panose="020B0604020202020204" pitchFamily="34" charset="0"/>
        <a:buChar char="•"/>
        <a:defRPr kumimoji="1" sz="823" kern="1200">
          <a:solidFill>
            <a:schemeClr val="tx1"/>
          </a:solidFill>
          <a:latin typeface="+mn-lt"/>
          <a:ea typeface="+mn-ea"/>
          <a:cs typeface="+mn-cs"/>
        </a:defRPr>
      </a:lvl4pPr>
      <a:lvl5pPr marL="940297" indent="-104478" algn="l" defTabSz="417909" rtl="0" eaLnBrk="1" latinLnBrk="0" hangingPunct="1">
        <a:lnSpc>
          <a:spcPct val="90000"/>
        </a:lnSpc>
        <a:spcBef>
          <a:spcPts val="228"/>
        </a:spcBef>
        <a:buFont typeface="Arial" panose="020B0604020202020204" pitchFamily="34" charset="0"/>
        <a:buChar char="•"/>
        <a:defRPr kumimoji="1" sz="823" kern="1200">
          <a:solidFill>
            <a:schemeClr val="tx1"/>
          </a:solidFill>
          <a:latin typeface="+mn-lt"/>
          <a:ea typeface="+mn-ea"/>
          <a:cs typeface="+mn-cs"/>
        </a:defRPr>
      </a:lvl5pPr>
      <a:lvl6pPr marL="1149251" indent="-104478" algn="l" defTabSz="417909" rtl="0" eaLnBrk="1" latinLnBrk="0" hangingPunct="1">
        <a:lnSpc>
          <a:spcPct val="90000"/>
        </a:lnSpc>
        <a:spcBef>
          <a:spcPts val="228"/>
        </a:spcBef>
        <a:buFont typeface="Arial" panose="020B0604020202020204" pitchFamily="34" charset="0"/>
        <a:buChar char="•"/>
        <a:defRPr kumimoji="1" sz="823" kern="1200">
          <a:solidFill>
            <a:schemeClr val="tx1"/>
          </a:solidFill>
          <a:latin typeface="+mn-lt"/>
          <a:ea typeface="+mn-ea"/>
          <a:cs typeface="+mn-cs"/>
        </a:defRPr>
      </a:lvl6pPr>
      <a:lvl7pPr marL="1358206" indent="-104478" algn="l" defTabSz="417909" rtl="0" eaLnBrk="1" latinLnBrk="0" hangingPunct="1">
        <a:lnSpc>
          <a:spcPct val="90000"/>
        </a:lnSpc>
        <a:spcBef>
          <a:spcPts val="228"/>
        </a:spcBef>
        <a:buFont typeface="Arial" panose="020B0604020202020204" pitchFamily="34" charset="0"/>
        <a:buChar char="•"/>
        <a:defRPr kumimoji="1" sz="823" kern="1200">
          <a:solidFill>
            <a:schemeClr val="tx1"/>
          </a:solidFill>
          <a:latin typeface="+mn-lt"/>
          <a:ea typeface="+mn-ea"/>
          <a:cs typeface="+mn-cs"/>
        </a:defRPr>
      </a:lvl7pPr>
      <a:lvl8pPr marL="1567161" indent="-104478" algn="l" defTabSz="417909" rtl="0" eaLnBrk="1" latinLnBrk="0" hangingPunct="1">
        <a:lnSpc>
          <a:spcPct val="90000"/>
        </a:lnSpc>
        <a:spcBef>
          <a:spcPts val="228"/>
        </a:spcBef>
        <a:buFont typeface="Arial" panose="020B0604020202020204" pitchFamily="34" charset="0"/>
        <a:buChar char="•"/>
        <a:defRPr kumimoji="1" sz="823" kern="1200">
          <a:solidFill>
            <a:schemeClr val="tx1"/>
          </a:solidFill>
          <a:latin typeface="+mn-lt"/>
          <a:ea typeface="+mn-ea"/>
          <a:cs typeface="+mn-cs"/>
        </a:defRPr>
      </a:lvl8pPr>
      <a:lvl9pPr marL="1776115" indent="-104478" algn="l" defTabSz="417909" rtl="0" eaLnBrk="1" latinLnBrk="0" hangingPunct="1">
        <a:lnSpc>
          <a:spcPct val="90000"/>
        </a:lnSpc>
        <a:spcBef>
          <a:spcPts val="228"/>
        </a:spcBef>
        <a:buFont typeface="Arial" panose="020B0604020202020204" pitchFamily="34" charset="0"/>
        <a:buChar char="•"/>
        <a:defRPr kumimoji="1" sz="823" kern="1200">
          <a:solidFill>
            <a:schemeClr val="tx1"/>
          </a:solidFill>
          <a:latin typeface="+mn-lt"/>
          <a:ea typeface="+mn-ea"/>
          <a:cs typeface="+mn-cs"/>
        </a:defRPr>
      </a:lvl9pPr>
    </p:bodyStyle>
    <p:otherStyle>
      <a:defPPr>
        <a:defRPr lang="ja-JP"/>
      </a:defPPr>
      <a:lvl1pPr marL="0" algn="l" defTabSz="417909" rtl="0" eaLnBrk="1" latinLnBrk="0" hangingPunct="1">
        <a:defRPr kumimoji="1" sz="823" kern="1200">
          <a:solidFill>
            <a:schemeClr val="tx1"/>
          </a:solidFill>
          <a:latin typeface="+mn-lt"/>
          <a:ea typeface="+mn-ea"/>
          <a:cs typeface="+mn-cs"/>
        </a:defRPr>
      </a:lvl1pPr>
      <a:lvl2pPr marL="208955" algn="l" defTabSz="417909" rtl="0" eaLnBrk="1" latinLnBrk="0" hangingPunct="1">
        <a:defRPr kumimoji="1" sz="823" kern="1200">
          <a:solidFill>
            <a:schemeClr val="tx1"/>
          </a:solidFill>
          <a:latin typeface="+mn-lt"/>
          <a:ea typeface="+mn-ea"/>
          <a:cs typeface="+mn-cs"/>
        </a:defRPr>
      </a:lvl2pPr>
      <a:lvl3pPr marL="417909" algn="l" defTabSz="417909" rtl="0" eaLnBrk="1" latinLnBrk="0" hangingPunct="1">
        <a:defRPr kumimoji="1" sz="823" kern="1200">
          <a:solidFill>
            <a:schemeClr val="tx1"/>
          </a:solidFill>
          <a:latin typeface="+mn-lt"/>
          <a:ea typeface="+mn-ea"/>
          <a:cs typeface="+mn-cs"/>
        </a:defRPr>
      </a:lvl3pPr>
      <a:lvl4pPr marL="626864" algn="l" defTabSz="417909" rtl="0" eaLnBrk="1" latinLnBrk="0" hangingPunct="1">
        <a:defRPr kumimoji="1" sz="823" kern="1200">
          <a:solidFill>
            <a:schemeClr val="tx1"/>
          </a:solidFill>
          <a:latin typeface="+mn-lt"/>
          <a:ea typeface="+mn-ea"/>
          <a:cs typeface="+mn-cs"/>
        </a:defRPr>
      </a:lvl4pPr>
      <a:lvl5pPr marL="835819" algn="l" defTabSz="417909" rtl="0" eaLnBrk="1" latinLnBrk="0" hangingPunct="1">
        <a:defRPr kumimoji="1" sz="823" kern="1200">
          <a:solidFill>
            <a:schemeClr val="tx1"/>
          </a:solidFill>
          <a:latin typeface="+mn-lt"/>
          <a:ea typeface="+mn-ea"/>
          <a:cs typeface="+mn-cs"/>
        </a:defRPr>
      </a:lvl5pPr>
      <a:lvl6pPr marL="1044773" algn="l" defTabSz="417909" rtl="0" eaLnBrk="1" latinLnBrk="0" hangingPunct="1">
        <a:defRPr kumimoji="1" sz="823" kern="1200">
          <a:solidFill>
            <a:schemeClr val="tx1"/>
          </a:solidFill>
          <a:latin typeface="+mn-lt"/>
          <a:ea typeface="+mn-ea"/>
          <a:cs typeface="+mn-cs"/>
        </a:defRPr>
      </a:lvl6pPr>
      <a:lvl7pPr marL="1253728" algn="l" defTabSz="417909" rtl="0" eaLnBrk="1" latinLnBrk="0" hangingPunct="1">
        <a:defRPr kumimoji="1" sz="823" kern="1200">
          <a:solidFill>
            <a:schemeClr val="tx1"/>
          </a:solidFill>
          <a:latin typeface="+mn-lt"/>
          <a:ea typeface="+mn-ea"/>
          <a:cs typeface="+mn-cs"/>
        </a:defRPr>
      </a:lvl7pPr>
      <a:lvl8pPr marL="1462683" algn="l" defTabSz="417909" rtl="0" eaLnBrk="1" latinLnBrk="0" hangingPunct="1">
        <a:defRPr kumimoji="1" sz="823" kern="1200">
          <a:solidFill>
            <a:schemeClr val="tx1"/>
          </a:solidFill>
          <a:latin typeface="+mn-lt"/>
          <a:ea typeface="+mn-ea"/>
          <a:cs typeface="+mn-cs"/>
        </a:defRPr>
      </a:lvl8pPr>
      <a:lvl9pPr marL="1671638" algn="l" defTabSz="417909" rtl="0" eaLnBrk="1" latinLnBrk="0" hangingPunct="1">
        <a:defRPr kumimoji="1" sz="8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jpeg"/><Relationship Id="rId18" Type="http://schemas.openxmlformats.org/officeDocument/2006/relationships/image" Target="../media/image15.png"/><Relationship Id="rId26" Type="http://schemas.openxmlformats.org/officeDocument/2006/relationships/image" Target="../media/image22.png"/><Relationship Id="rId3" Type="http://schemas.openxmlformats.org/officeDocument/2006/relationships/image" Target="../media/image1.png"/><Relationship Id="rId21" Type="http://schemas.openxmlformats.org/officeDocument/2006/relationships/image" Target="../media/image18.png"/><Relationship Id="rId7" Type="http://schemas.openxmlformats.org/officeDocument/2006/relationships/image" Target="../media/image4.png"/><Relationship Id="rId12" Type="http://schemas.openxmlformats.org/officeDocument/2006/relationships/image" Target="../media/image9.jpeg"/><Relationship Id="rId17" Type="http://schemas.openxmlformats.org/officeDocument/2006/relationships/image" Target="../media/image14.png"/><Relationship Id="rId25" Type="http://schemas.openxmlformats.org/officeDocument/2006/relationships/image" Target="../media/image21.png"/><Relationship Id="rId2" Type="http://schemas.openxmlformats.org/officeDocument/2006/relationships/notesSlide" Target="../notesSlides/notesSlide1.xml"/><Relationship Id="rId16" Type="http://schemas.openxmlformats.org/officeDocument/2006/relationships/image" Target="../media/image13.png"/><Relationship Id="rId20"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3.jpeg"/><Relationship Id="rId11" Type="http://schemas.openxmlformats.org/officeDocument/2006/relationships/image" Target="../media/image8.jpeg"/><Relationship Id="rId24" Type="http://schemas.openxmlformats.org/officeDocument/2006/relationships/hyperlink" Target="https://www.yoron.jp/kiji0038821/index.htm" TargetMode="External"/><Relationship Id="rId5" Type="http://schemas.microsoft.com/office/2007/relationships/hdphoto" Target="../media/hdphoto1.wdp"/><Relationship Id="rId15" Type="http://schemas.openxmlformats.org/officeDocument/2006/relationships/image" Target="../media/image12.jpeg"/><Relationship Id="rId23" Type="http://schemas.openxmlformats.org/officeDocument/2006/relationships/image" Target="../media/image20.jpeg"/><Relationship Id="rId28" Type="http://schemas.openxmlformats.org/officeDocument/2006/relationships/image" Target="../media/image24.png"/><Relationship Id="rId10" Type="http://schemas.openxmlformats.org/officeDocument/2006/relationships/image" Target="../media/image7.jpeg"/><Relationship Id="rId19" Type="http://schemas.openxmlformats.org/officeDocument/2006/relationships/image" Target="../media/image16.png"/><Relationship Id="rId4" Type="http://schemas.openxmlformats.org/officeDocument/2006/relationships/image" Target="../media/image2.png"/><Relationship Id="rId9" Type="http://schemas.openxmlformats.org/officeDocument/2006/relationships/image" Target="../media/image6.jpeg"/><Relationship Id="rId14" Type="http://schemas.openxmlformats.org/officeDocument/2006/relationships/image" Target="../media/image11.png"/><Relationship Id="rId22" Type="http://schemas.openxmlformats.org/officeDocument/2006/relationships/image" Target="../media/image19.png"/><Relationship Id="rId27" Type="http://schemas.openxmlformats.org/officeDocument/2006/relationships/image" Target="../media/image2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p:cNvPicPr>
            <a:picLocks noChangeAspect="1"/>
          </p:cNvPicPr>
          <p:nvPr/>
        </p:nvPicPr>
        <p:blipFill>
          <a:blip r:embed="rId3"/>
          <a:stretch>
            <a:fillRect/>
          </a:stretch>
        </p:blipFill>
        <p:spPr>
          <a:xfrm>
            <a:off x="1902797" y="627831"/>
            <a:ext cx="3688043" cy="359695"/>
          </a:xfrm>
          <a:prstGeom prst="rect">
            <a:avLst/>
          </a:prstGeom>
        </p:spPr>
      </p:pic>
      <p:sp>
        <p:nvSpPr>
          <p:cNvPr id="5" name="正方形/長方形 4"/>
          <p:cNvSpPr/>
          <p:nvPr/>
        </p:nvSpPr>
        <p:spPr>
          <a:xfrm>
            <a:off x="485647" y="896407"/>
            <a:ext cx="4788976" cy="344992"/>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1FFC413F-D561-0C20-4565-EB948738F3F9}"/>
              </a:ext>
            </a:extLst>
          </p:cNvPr>
          <p:cNvSpPr txBox="1"/>
          <p:nvPr/>
        </p:nvSpPr>
        <p:spPr>
          <a:xfrm>
            <a:off x="-33652" y="307357"/>
            <a:ext cx="6822859" cy="1261884"/>
          </a:xfrm>
          <a:prstGeom prst="rect">
            <a:avLst/>
          </a:prstGeom>
          <a:noFill/>
          <a:ln w="25400">
            <a:noFill/>
          </a:ln>
        </p:spPr>
        <p:txBody>
          <a:bodyPr wrap="square" rtlCol="0">
            <a:spAutoFit/>
          </a:bodyPr>
          <a:lstStyle/>
          <a:p>
            <a:r>
              <a:rPr lang="ja-JP" altLang="en-US" sz="2000" b="1" dirty="0">
                <a:latin typeface="Meiryo UI" panose="020B0604030504040204" pitchFamily="50" charset="-128"/>
                <a:ea typeface="Meiryo UI" panose="020B0604030504040204" pitchFamily="50" charset="-128"/>
              </a:rPr>
              <a:t>ウリ類等の害虫</a:t>
            </a:r>
            <a:r>
              <a:rPr lang="ja-JP" altLang="en-US" sz="2000" b="1" dirty="0" smtClean="0">
                <a:latin typeface="Meiryo UI" panose="020B0604030504040204" pitchFamily="50" charset="-128"/>
                <a:ea typeface="Meiryo UI" panose="020B0604030504040204" pitchFamily="50" charset="-128"/>
              </a:rPr>
              <a:t>セグロウリミバエが、現在島内に</a:t>
            </a:r>
            <a:r>
              <a:rPr lang="ja-JP" altLang="en-US" sz="2000" b="1" dirty="0" smtClean="0">
                <a:latin typeface="Meiryo UI" panose="020B0604030504040204" pitchFamily="50" charset="-128"/>
                <a:ea typeface="Meiryo UI" panose="020B0604030504040204" pitchFamily="50" charset="-128"/>
              </a:rPr>
              <a:t>まん延</a:t>
            </a:r>
            <a:endParaRPr lang="en-US" altLang="ja-JP" sz="2000" b="1" dirty="0" smtClean="0">
              <a:latin typeface="Meiryo UI" panose="020B0604030504040204" pitchFamily="50" charset="-128"/>
              <a:ea typeface="Meiryo UI" panose="020B0604030504040204" pitchFamily="50" charset="-128"/>
            </a:endParaRPr>
          </a:p>
          <a:p>
            <a:r>
              <a:rPr lang="ja-JP" altLang="en-US" sz="2000" b="1" dirty="0" smtClean="0">
                <a:latin typeface="Meiryo UI" panose="020B0604030504040204" pitchFamily="50" charset="-128"/>
                <a:ea typeface="Meiryo UI" panose="020B0604030504040204" pitchFamily="50" charset="-128"/>
              </a:rPr>
              <a:t>して</a:t>
            </a:r>
            <a:r>
              <a:rPr lang="ja-JP" altLang="en-US" sz="2000" b="1" dirty="0" smtClean="0">
                <a:latin typeface="Meiryo UI" panose="020B0604030504040204" pitchFamily="50" charset="-128"/>
                <a:ea typeface="Meiryo UI" panose="020B0604030504040204" pitchFamily="50" charset="-128"/>
              </a:rPr>
              <a:t>いる状況です</a:t>
            </a:r>
            <a:r>
              <a:rPr lang="ja-JP" altLang="en-US" sz="2000" b="1" dirty="0" smtClean="0">
                <a:latin typeface="Meiryo UI" panose="020B0604030504040204" pitchFamily="50" charset="-128"/>
                <a:ea typeface="Meiryo UI" panose="020B0604030504040204" pitchFamily="50" charset="-128"/>
              </a:rPr>
              <a:t>。</a:t>
            </a:r>
            <a:r>
              <a:rPr lang="ja-JP" altLang="en-US" sz="2000" b="1" dirty="0">
                <a:solidFill>
                  <a:srgbClr val="FF0000"/>
                </a:solidFill>
                <a:latin typeface="Meiryo UI" panose="020B0604030504040204" pitchFamily="50" charset="-128"/>
                <a:ea typeface="Meiryo UI" panose="020B0604030504040204" pitchFamily="50" charset="-128"/>
              </a:rPr>
              <a:t>被害を受ける可能性のある</a:t>
            </a:r>
            <a:r>
              <a:rPr lang="ja-JP" altLang="en-US" sz="2000" b="1" dirty="0" smtClean="0">
                <a:solidFill>
                  <a:srgbClr val="FF0000"/>
                </a:solidFill>
                <a:latin typeface="Meiryo UI" panose="020B0604030504040204" pitchFamily="50" charset="-128"/>
                <a:ea typeface="Meiryo UI" panose="020B0604030504040204" pitchFamily="50" charset="-128"/>
              </a:rPr>
              <a:t>農作物</a:t>
            </a:r>
            <a:endParaRPr lang="en-US" altLang="ja-JP" sz="2000" b="1" dirty="0" smtClean="0">
              <a:solidFill>
                <a:srgbClr val="FF0000"/>
              </a:solidFill>
              <a:latin typeface="Meiryo UI" panose="020B0604030504040204" pitchFamily="50" charset="-128"/>
              <a:ea typeface="Meiryo UI" panose="020B0604030504040204" pitchFamily="50" charset="-128"/>
            </a:endParaRPr>
          </a:p>
          <a:p>
            <a:r>
              <a:rPr lang="ja-JP" altLang="en-US" sz="1600" dirty="0" err="1" smtClean="0">
                <a:latin typeface="Meiryo UI" panose="020B0604030504040204" pitchFamily="50" charset="-128"/>
                <a:ea typeface="Meiryo UI" panose="020B0604030504040204" pitchFamily="50" charset="-128"/>
              </a:rPr>
              <a:t>への</a:t>
            </a:r>
            <a:r>
              <a:rPr lang="ja-JP" altLang="en-US" sz="2000" b="1" u="sng" dirty="0" smtClean="0">
                <a:solidFill>
                  <a:srgbClr val="FF0000"/>
                </a:solidFill>
                <a:latin typeface="Meiryo UI" panose="020B0604030504040204" pitchFamily="50" charset="-128"/>
                <a:ea typeface="Meiryo UI" panose="020B0604030504040204" pitchFamily="50" charset="-128"/>
              </a:rPr>
              <a:t>適切</a:t>
            </a:r>
            <a:r>
              <a:rPr lang="ja-JP" altLang="en-US" sz="2000" b="1" u="sng" dirty="0">
                <a:solidFill>
                  <a:srgbClr val="FF0000"/>
                </a:solidFill>
                <a:latin typeface="Meiryo UI" panose="020B0604030504040204" pitchFamily="50" charset="-128"/>
                <a:ea typeface="Meiryo UI" panose="020B0604030504040204" pitchFamily="50" charset="-128"/>
              </a:rPr>
              <a:t>な防除</a:t>
            </a:r>
            <a:r>
              <a:rPr lang="ja-JP" altLang="en-US" sz="1600" dirty="0">
                <a:latin typeface="Meiryo UI" panose="020B0604030504040204" pitchFamily="50" charset="-128"/>
                <a:ea typeface="Meiryo UI" panose="020B0604030504040204" pitchFamily="50" charset="-128"/>
              </a:rPr>
              <a:t>と</a:t>
            </a:r>
            <a:r>
              <a:rPr lang="ja-JP" altLang="en-US" sz="2000" b="1" u="sng" dirty="0">
                <a:solidFill>
                  <a:srgbClr val="FF0000"/>
                </a:solidFill>
                <a:latin typeface="Meiryo UI" panose="020B0604030504040204" pitchFamily="50" charset="-128"/>
                <a:ea typeface="Meiryo UI" panose="020B0604030504040204" pitchFamily="50" charset="-128"/>
              </a:rPr>
              <a:t>不要果実の除去・廃棄・栽培自粛</a:t>
            </a:r>
            <a:r>
              <a:rPr lang="ja-JP" altLang="en-US" sz="1600" dirty="0" smtClean="0">
                <a:latin typeface="Meiryo UI" panose="020B0604030504040204" pitchFamily="50" charset="-128"/>
                <a:ea typeface="Meiryo UI" panose="020B0604030504040204" pitchFamily="50" charset="-128"/>
              </a:rPr>
              <a:t>を</a:t>
            </a:r>
            <a:endParaRPr lang="en-US" altLang="ja-JP" sz="1600" dirty="0" smtClean="0">
              <a:latin typeface="Meiryo UI" panose="020B0604030504040204" pitchFamily="50" charset="-128"/>
              <a:ea typeface="Meiryo UI" panose="020B0604030504040204" pitchFamily="50" charset="-128"/>
            </a:endParaRPr>
          </a:p>
          <a:p>
            <a:r>
              <a:rPr lang="ja-JP" altLang="en-US" sz="1600" dirty="0" smtClean="0">
                <a:latin typeface="Meiryo UI" panose="020B0604030504040204" pitchFamily="50" charset="-128"/>
                <a:ea typeface="Meiryo UI" panose="020B0604030504040204" pitchFamily="50" charset="-128"/>
              </a:rPr>
              <a:t>お願いい</a:t>
            </a:r>
            <a:r>
              <a:rPr lang="ja-JP" altLang="en-US" sz="1600" dirty="0">
                <a:latin typeface="Meiryo UI" panose="020B0604030504040204" pitchFamily="50" charset="-128"/>
                <a:ea typeface="Meiryo UI" panose="020B0604030504040204" pitchFamily="50" charset="-128"/>
              </a:rPr>
              <a:t>た</a:t>
            </a:r>
            <a:r>
              <a:rPr lang="ja-JP" altLang="en-US" sz="1600" dirty="0" smtClean="0">
                <a:latin typeface="Meiryo UI" panose="020B0604030504040204" pitchFamily="50" charset="-128"/>
                <a:ea typeface="Meiryo UI" panose="020B0604030504040204" pitchFamily="50" charset="-128"/>
              </a:rPr>
              <a:t>します</a:t>
            </a:r>
            <a:r>
              <a:rPr lang="ja-JP" altLang="en-US" sz="1600" dirty="0">
                <a:latin typeface="Meiryo UI" panose="020B0604030504040204" pitchFamily="50" charset="-128"/>
                <a:ea typeface="Meiryo UI" panose="020B0604030504040204" pitchFamily="50" charset="-128"/>
              </a:rPr>
              <a:t>。</a:t>
            </a:r>
            <a:endParaRPr lang="en-US" altLang="ja-JP" sz="1600" dirty="0">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187C1203-F751-902B-4218-8BEC2EF7D4E4}"/>
              </a:ext>
            </a:extLst>
          </p:cNvPr>
          <p:cNvSpPr txBox="1"/>
          <p:nvPr/>
        </p:nvSpPr>
        <p:spPr>
          <a:xfrm>
            <a:off x="0" y="6136"/>
            <a:ext cx="6858000" cy="307777"/>
          </a:xfrm>
          <a:prstGeom prst="rect">
            <a:avLst/>
          </a:prstGeom>
          <a:solidFill>
            <a:schemeClr val="accent6">
              <a:lumMod val="20000"/>
              <a:lumOff val="80000"/>
            </a:schemeClr>
          </a:solidFill>
          <a:ln>
            <a:noFill/>
          </a:ln>
        </p:spPr>
        <p:txBody>
          <a:bodyPr wrap="square" rtlCol="0">
            <a:spAutoFit/>
          </a:bodyPr>
          <a:lstStyle/>
          <a:p>
            <a:pPr algn="ctr"/>
            <a:r>
              <a:rPr lang="ja-JP" altLang="en-US" sz="1400" b="1" dirty="0">
                <a:latin typeface="Meiryo UI" panose="020B0604030504040204" pitchFamily="50" charset="-128"/>
                <a:ea typeface="Meiryo UI" panose="020B0604030504040204" pitchFamily="50" charset="-128"/>
              </a:rPr>
              <a:t>与論町にお住いの皆さまへ　</a:t>
            </a:r>
            <a:endParaRPr lang="en-US" altLang="ja-JP" sz="1400" b="1" dirty="0">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4939F7BC-29B5-99AB-1C04-D0E29762292B}"/>
              </a:ext>
            </a:extLst>
          </p:cNvPr>
          <p:cNvSpPr txBox="1"/>
          <p:nvPr/>
        </p:nvSpPr>
        <p:spPr>
          <a:xfrm>
            <a:off x="0" y="9247738"/>
            <a:ext cx="6857998" cy="701731"/>
          </a:xfrm>
          <a:prstGeom prst="rect">
            <a:avLst/>
          </a:prstGeom>
          <a:solidFill>
            <a:schemeClr val="accent6">
              <a:lumMod val="20000"/>
              <a:lumOff val="80000"/>
            </a:schemeClr>
          </a:solidFill>
          <a:ln>
            <a:noFill/>
          </a:ln>
        </p:spPr>
        <p:txBody>
          <a:bodyPr wrap="square" rtlCol="0">
            <a:spAutoFit/>
          </a:bodyPr>
          <a:lstStyle/>
          <a:p>
            <a:pPr>
              <a:lnSpc>
                <a:spcPct val="120000"/>
              </a:lnSpc>
            </a:pP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お問い合わせ先</a:t>
            </a:r>
            <a:r>
              <a:rPr kumimoji="1"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　　 門司</a:t>
            </a:r>
            <a:r>
              <a:rPr lang="ja-JP" altLang="en-US" sz="1100" dirty="0">
                <a:latin typeface="Meiryo UI" panose="020B0604030504040204" pitchFamily="50" charset="-128"/>
                <a:ea typeface="Meiryo UI" panose="020B0604030504040204" pitchFamily="50" charset="-128"/>
              </a:rPr>
              <a:t>植物防疫所名瀬支所：</a:t>
            </a:r>
            <a:r>
              <a:rPr lang="en-US" altLang="ja-JP" sz="1100" dirty="0">
                <a:latin typeface="Meiryo UI" panose="020B0604030504040204" pitchFamily="50" charset="-128"/>
                <a:ea typeface="Meiryo UI" panose="020B0604030504040204" pitchFamily="50" charset="-128"/>
              </a:rPr>
              <a:t>0997-52-0459</a:t>
            </a:r>
          </a:p>
          <a:p>
            <a:pPr>
              <a:lnSpc>
                <a:spcPct val="120000"/>
              </a:lnSpc>
            </a:pPr>
            <a:r>
              <a:rPr lang="en-US" altLang="ja-JP" sz="11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　　　　 鹿児島県大島支庁農政普及課特殊病害虫係：</a:t>
            </a:r>
            <a:r>
              <a:rPr lang="en-US" altLang="ja-JP" sz="1100" dirty="0">
                <a:latin typeface="Meiryo UI" panose="020B0604030504040204" pitchFamily="50" charset="-128"/>
                <a:ea typeface="Meiryo UI" panose="020B0604030504040204" pitchFamily="50" charset="-128"/>
              </a:rPr>
              <a:t>0997-52-0299</a:t>
            </a:r>
          </a:p>
          <a:p>
            <a:pPr>
              <a:lnSpc>
                <a:spcPct val="120000"/>
              </a:lnSpc>
            </a:pPr>
            <a:r>
              <a:rPr lang="en-US" altLang="zh-TW" sz="11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　　　　 </a:t>
            </a:r>
            <a:r>
              <a:rPr lang="zh-TW" altLang="en-US" sz="1100" dirty="0" smtClean="0">
                <a:latin typeface="Meiryo UI" panose="020B0604030504040204" pitchFamily="50" charset="-128"/>
                <a:ea typeface="Meiryo UI" panose="020B0604030504040204" pitchFamily="50" charset="-128"/>
              </a:rPr>
              <a:t>与論</a:t>
            </a:r>
            <a:r>
              <a:rPr lang="ja-JP" altLang="en-US" sz="1100" dirty="0" smtClean="0">
                <a:latin typeface="Meiryo UI" panose="020B0604030504040204" pitchFamily="50" charset="-128"/>
                <a:ea typeface="Meiryo UI" panose="020B0604030504040204" pitchFamily="50" charset="-128"/>
              </a:rPr>
              <a:t>町</a:t>
            </a:r>
            <a:r>
              <a:rPr lang="zh-TW" altLang="en-US" sz="1100" dirty="0" smtClean="0">
                <a:latin typeface="Meiryo UI" panose="020B0604030504040204" pitchFamily="50" charset="-128"/>
                <a:ea typeface="Meiryo UI" panose="020B0604030504040204" pitchFamily="50" charset="-128"/>
              </a:rPr>
              <a:t>役場</a:t>
            </a:r>
            <a:r>
              <a:rPr lang="zh-TW" altLang="en-US" sz="1100" dirty="0">
                <a:latin typeface="Meiryo UI" panose="020B0604030504040204" pitchFamily="50" charset="-128"/>
                <a:ea typeface="Meiryo UI" panose="020B0604030504040204" pitchFamily="50" charset="-128"/>
              </a:rPr>
              <a:t>産業課：</a:t>
            </a:r>
            <a:r>
              <a:rPr lang="en-US" altLang="zh-TW" sz="1100" dirty="0">
                <a:latin typeface="Meiryo UI" panose="020B0604030504040204" pitchFamily="50" charset="-128"/>
                <a:ea typeface="Meiryo UI" panose="020B0604030504040204" pitchFamily="50" charset="-128"/>
              </a:rPr>
              <a:t>0997-97-4924</a:t>
            </a:r>
          </a:p>
        </p:txBody>
      </p:sp>
      <p:sp>
        <p:nvSpPr>
          <p:cNvPr id="9" name="テキスト ボックス 8">
            <a:extLst>
              <a:ext uri="{FF2B5EF4-FFF2-40B4-BE49-F238E27FC236}">
                <a16:creationId xmlns:a16="http://schemas.microsoft.com/office/drawing/2014/main" id="{761D890A-E36A-8C83-49BB-0BE7A315D21D}"/>
              </a:ext>
            </a:extLst>
          </p:cNvPr>
          <p:cNvSpPr txBox="1"/>
          <p:nvPr/>
        </p:nvSpPr>
        <p:spPr>
          <a:xfrm>
            <a:off x="5587199" y="1360374"/>
            <a:ext cx="1300562" cy="184666"/>
          </a:xfrm>
          <a:prstGeom prst="rect">
            <a:avLst/>
          </a:prstGeom>
          <a:noFill/>
          <a:ln>
            <a:noFill/>
          </a:ln>
        </p:spPr>
        <p:txBody>
          <a:bodyPr wrap="square" rtlCol="0">
            <a:spAutoFit/>
          </a:bodyPr>
          <a:lstStyle/>
          <a:p>
            <a:r>
              <a:rPr lang="ja-JP" altLang="en-US" sz="600" dirty="0">
                <a:latin typeface="Meiryo UI" panose="020B0604030504040204" pitchFamily="50" charset="-128"/>
                <a:ea typeface="Meiryo UI" panose="020B0604030504040204" pitchFamily="50" charset="-128"/>
              </a:rPr>
              <a:t>セグロウリミバエ（体長８～９㎜）</a:t>
            </a:r>
            <a:endParaRPr lang="en-US" altLang="ja-JP" sz="600" dirty="0">
              <a:latin typeface="Meiryo UI" panose="020B0604030504040204" pitchFamily="50" charset="-128"/>
              <a:ea typeface="Meiryo UI" panose="020B0604030504040204" pitchFamily="50" charset="-128"/>
            </a:endParaRPr>
          </a:p>
        </p:txBody>
      </p:sp>
      <p:pic>
        <p:nvPicPr>
          <p:cNvPr id="7" name="図 6">
            <a:extLst>
              <a:ext uri="{FF2B5EF4-FFF2-40B4-BE49-F238E27FC236}">
                <a16:creationId xmlns:a16="http://schemas.microsoft.com/office/drawing/2014/main" id="{3BCC7F1F-2B60-FA3B-149A-AE53CD66AF8C}"/>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20000"/>
                    </a14:imgEffect>
                  </a14:imgLayer>
                </a14:imgProps>
              </a:ext>
            </a:extLst>
          </a:blip>
          <a:srcRect l="11507" t="2107" r="5522" b="11869"/>
          <a:stretch/>
        </p:blipFill>
        <p:spPr>
          <a:xfrm>
            <a:off x="5713574" y="343860"/>
            <a:ext cx="1047812" cy="999855"/>
          </a:xfrm>
          <a:prstGeom prst="rect">
            <a:avLst/>
          </a:prstGeom>
          <a:ln>
            <a:solidFill>
              <a:schemeClr val="bg1"/>
            </a:solidFill>
          </a:ln>
        </p:spPr>
      </p:pic>
      <p:sp>
        <p:nvSpPr>
          <p:cNvPr id="38" name="テキスト ボックス 37">
            <a:extLst>
              <a:ext uri="{FF2B5EF4-FFF2-40B4-BE49-F238E27FC236}">
                <a16:creationId xmlns:a16="http://schemas.microsoft.com/office/drawing/2014/main" id="{5DB28D0E-A8ED-6C96-B627-5766D81646DA}"/>
              </a:ext>
            </a:extLst>
          </p:cNvPr>
          <p:cNvSpPr txBox="1"/>
          <p:nvPr/>
        </p:nvSpPr>
        <p:spPr>
          <a:xfrm>
            <a:off x="4732565" y="9696561"/>
            <a:ext cx="1213332" cy="246221"/>
          </a:xfrm>
          <a:prstGeom prst="rect">
            <a:avLst/>
          </a:prstGeom>
          <a:solidFill>
            <a:schemeClr val="accent6">
              <a:lumMod val="20000"/>
              <a:lumOff val="80000"/>
            </a:schemeClr>
          </a:solidFill>
        </p:spPr>
        <p:txBody>
          <a:bodyPr wrap="square" rtlCol="0">
            <a:spAutoFit/>
          </a:bodyPr>
          <a:lstStyle/>
          <a:p>
            <a:pPr algn="r"/>
            <a:r>
              <a:rPr kumimoji="1" lang="ja-JP" altLang="en-US" sz="1000" dirty="0" smtClean="0">
                <a:latin typeface="Meiryo UI" panose="020B0604030504040204" pitchFamily="50" charset="-128"/>
                <a:ea typeface="Meiryo UI" panose="020B0604030504040204" pitchFamily="50" charset="-128"/>
              </a:rPr>
              <a:t>（</a:t>
            </a:r>
            <a:r>
              <a:rPr kumimoji="1" lang="en-US" altLang="ja-JP" sz="1000" dirty="0" smtClean="0">
                <a:latin typeface="Meiryo UI" panose="020B0604030504040204" pitchFamily="50" charset="-128"/>
                <a:ea typeface="Meiryo UI" panose="020B0604030504040204" pitchFamily="50" charset="-128"/>
              </a:rPr>
              <a:t>2025.11.6</a:t>
            </a:r>
            <a:r>
              <a:rPr kumimoji="1" lang="ja-JP" altLang="en-US" sz="1000" dirty="0" smtClean="0">
                <a:latin typeface="Meiryo UI" panose="020B0604030504040204" pitchFamily="50" charset="-128"/>
                <a:ea typeface="Meiryo UI" panose="020B0604030504040204" pitchFamily="50" charset="-128"/>
              </a:rPr>
              <a:t>版</a:t>
            </a:r>
            <a:r>
              <a:rPr kumimoji="1" lang="ja-JP" altLang="en-US" sz="1000" dirty="0">
                <a:latin typeface="Meiryo UI" panose="020B0604030504040204" pitchFamily="50" charset="-128"/>
                <a:ea typeface="Meiryo UI" panose="020B0604030504040204" pitchFamily="50" charset="-128"/>
              </a:rPr>
              <a:t>）</a:t>
            </a:r>
            <a:endParaRPr kumimoji="1" lang="en-US" altLang="ja-JP" sz="1000" dirty="0">
              <a:latin typeface="Meiryo UI" panose="020B0604030504040204" pitchFamily="50" charset="-128"/>
              <a:ea typeface="Meiryo UI" panose="020B0604030504040204" pitchFamily="50" charset="-128"/>
            </a:endParaRPr>
          </a:p>
        </p:txBody>
      </p:sp>
      <p:grpSp>
        <p:nvGrpSpPr>
          <p:cNvPr id="12" name="グループ化 11"/>
          <p:cNvGrpSpPr/>
          <p:nvPr/>
        </p:nvGrpSpPr>
        <p:grpSpPr>
          <a:xfrm>
            <a:off x="-166993" y="1565352"/>
            <a:ext cx="7191983" cy="1110586"/>
            <a:chOff x="-132815" y="1773337"/>
            <a:chExt cx="7191983" cy="1110586"/>
          </a:xfrm>
        </p:grpSpPr>
        <p:sp>
          <p:nvSpPr>
            <p:cNvPr id="26" name="テキスト ボックス 25">
              <a:extLst>
                <a:ext uri="{FF2B5EF4-FFF2-40B4-BE49-F238E27FC236}">
                  <a16:creationId xmlns:a16="http://schemas.microsoft.com/office/drawing/2014/main" id="{9F6A24A4-9102-D8C4-7F50-07FD9D4AF67C}"/>
                </a:ext>
              </a:extLst>
            </p:cNvPr>
            <p:cNvSpPr txBox="1"/>
            <p:nvPr/>
          </p:nvSpPr>
          <p:spPr>
            <a:xfrm>
              <a:off x="-132815" y="1773337"/>
              <a:ext cx="4852550" cy="400110"/>
            </a:xfrm>
            <a:prstGeom prst="rect">
              <a:avLst/>
            </a:prstGeom>
            <a:noFill/>
          </p:spPr>
          <p:txBody>
            <a:bodyPr wrap="square">
              <a:spAutoFit/>
            </a:bodyPr>
            <a:lstStyle/>
            <a:p>
              <a:pPr>
                <a:lnSpc>
                  <a:spcPts val="2400"/>
                </a:lnSpc>
              </a:pPr>
              <a:r>
                <a:rPr kumimoji="1" lang="en-US" altLang="ja-JP" b="1" dirty="0">
                  <a:latin typeface="Meiryo UI" panose="020B0604030504040204" pitchFamily="50" charset="-128"/>
                  <a:ea typeface="Meiryo UI" panose="020B0604030504040204" pitchFamily="50" charset="-128"/>
                </a:rPr>
                <a:t>【</a:t>
              </a:r>
              <a:r>
                <a:rPr kumimoji="1" lang="ja-JP" altLang="en-US" b="1" dirty="0">
                  <a:latin typeface="Meiryo UI" panose="020B0604030504040204" pitchFamily="50" charset="-128"/>
                  <a:ea typeface="Meiryo UI" panose="020B0604030504040204" pitchFamily="50" charset="-128"/>
                </a:rPr>
                <a:t>被害を</a:t>
              </a:r>
              <a:r>
                <a:rPr lang="ja-JP" altLang="en-US" b="1" dirty="0">
                  <a:latin typeface="Meiryo UI" panose="020B0604030504040204" pitchFamily="50" charset="-128"/>
                  <a:ea typeface="Meiryo UI" panose="020B0604030504040204" pitchFamily="50" charset="-128"/>
                </a:rPr>
                <a:t>受ける</a:t>
              </a:r>
              <a:r>
                <a:rPr kumimoji="1" lang="ja-JP" altLang="en-US" b="1" dirty="0">
                  <a:latin typeface="Meiryo UI" panose="020B0604030504040204" pitchFamily="50" charset="-128"/>
                  <a:ea typeface="Meiryo UI" panose="020B0604030504040204" pitchFamily="50" charset="-128"/>
                </a:rPr>
                <a:t>農作物の例</a:t>
              </a:r>
              <a:r>
                <a:rPr kumimoji="1" lang="en-US" altLang="ja-JP" b="1"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　　　　　　　　　　　　　　　　　　</a:t>
              </a:r>
            </a:p>
          </p:txBody>
        </p:sp>
        <p:pic>
          <p:nvPicPr>
            <p:cNvPr id="1030" name="Picture 6" descr="ドラゴンフルーツ フリー素材 イラスト に対する画像結果">
              <a:extLst>
                <a:ext uri="{FF2B5EF4-FFF2-40B4-BE49-F238E27FC236}">
                  <a16:creationId xmlns:a16="http://schemas.microsoft.com/office/drawing/2014/main" id="{D827601D-D9A3-8C36-922C-B740383E2F81}"/>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057814" y="2132648"/>
              <a:ext cx="457956" cy="49213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無料イラスト かわいいフリー素材集: グァバのイラスト">
              <a:extLst>
                <a:ext uri="{FF2B5EF4-FFF2-40B4-BE49-F238E27FC236}">
                  <a16:creationId xmlns:a16="http://schemas.microsoft.com/office/drawing/2014/main" id="{AB39C139-0B67-968B-4D7D-0486F2140D3F}"/>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577554" y="2182261"/>
              <a:ext cx="432605" cy="432605"/>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8">
              <a:extLst>
                <a:ext uri="{FF2B5EF4-FFF2-40B4-BE49-F238E27FC236}">
                  <a16:creationId xmlns:a16="http://schemas.microsoft.com/office/drawing/2014/main" id="{E50BF2FC-90FD-5E32-8211-955A5F868F72}"/>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734" y="2155723"/>
              <a:ext cx="451075" cy="381743"/>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82403819-1C1E-3AE0-01CE-203EDB130EA0}"/>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rot="20906715">
              <a:off x="670764" y="2107947"/>
              <a:ext cx="506222" cy="513032"/>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C137293D-AEB8-4B55-7EE2-0346FA6000B1}"/>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484680" y="2136705"/>
              <a:ext cx="386243" cy="412943"/>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5DA2C4CE-7548-CBB8-0E3A-FDF979389A55}"/>
                </a:ext>
              </a:extLst>
            </p:cNvPr>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l="20502" t="31745" r="38825"/>
            <a:stretch/>
          </p:blipFill>
          <p:spPr bwMode="auto">
            <a:xfrm rot="581169">
              <a:off x="1163131" y="2149566"/>
              <a:ext cx="259827" cy="530292"/>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0A378896-A5BD-36C5-A147-C65DD1BF71A9}"/>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423665" y="2188371"/>
              <a:ext cx="432066" cy="430146"/>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FF8E5D85-93D7-A9DF-91B8-989200196C2D}"/>
                </a:ext>
              </a:extLst>
            </p:cNvPr>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l="1447"/>
            <a:stretch/>
          </p:blipFill>
          <p:spPr bwMode="auto">
            <a:xfrm>
              <a:off x="5463778" y="2185218"/>
              <a:ext cx="380994" cy="386586"/>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2" descr="ゴーヤ | 無料イラスト素材｜素材ラボ">
              <a:extLst>
                <a:ext uri="{FF2B5EF4-FFF2-40B4-BE49-F238E27FC236}">
                  <a16:creationId xmlns:a16="http://schemas.microsoft.com/office/drawing/2014/main" id="{0075D142-9304-7B98-6B04-665E970A051F}"/>
                </a:ext>
              </a:extLst>
            </p:cNvPr>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b="5453"/>
            <a:stretch/>
          </p:blipFill>
          <p:spPr bwMode="auto">
            <a:xfrm rot="20339014">
              <a:off x="352295" y="2169964"/>
              <a:ext cx="528254" cy="374588"/>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9CC2D7FD-DE85-A7A9-85D9-628A51BF96BA}"/>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2358562" y="2143912"/>
              <a:ext cx="454390" cy="454390"/>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a:extLst>
                <a:ext uri="{FF2B5EF4-FFF2-40B4-BE49-F238E27FC236}">
                  <a16:creationId xmlns:a16="http://schemas.microsoft.com/office/drawing/2014/main" id="{DB052FD4-90A9-068D-96BA-F382589DCE62}"/>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4967714" y="2171521"/>
              <a:ext cx="427650" cy="434054"/>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4">
              <a:extLst>
                <a:ext uri="{FF2B5EF4-FFF2-40B4-BE49-F238E27FC236}">
                  <a16:creationId xmlns:a16="http://schemas.microsoft.com/office/drawing/2014/main" id="{DF3A922B-F4A4-A3BF-ECB1-CE296BF335B4}"/>
                </a:ext>
              </a:extLst>
            </p:cNvPr>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rot="990051">
              <a:off x="4492908" y="2141153"/>
              <a:ext cx="509808" cy="509808"/>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6">
              <a:extLst>
                <a:ext uri="{FF2B5EF4-FFF2-40B4-BE49-F238E27FC236}">
                  <a16:creationId xmlns:a16="http://schemas.microsoft.com/office/drawing/2014/main" id="{5C216173-F5CB-977A-B4CF-436E46D6973B}"/>
                </a:ext>
              </a:extLst>
            </p:cNvPr>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5811729" y="2129192"/>
              <a:ext cx="386088" cy="442612"/>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
              <a:extLst>
                <a:ext uri="{FF2B5EF4-FFF2-40B4-BE49-F238E27FC236}">
                  <a16:creationId xmlns:a16="http://schemas.microsoft.com/office/drawing/2014/main" id="{B43DE0A8-3F96-C065-803F-99AF5D203005}"/>
                </a:ext>
              </a:extLst>
            </p:cNvPr>
            <p:cNvPicPr>
              <a:picLocks noChangeAspect="1" noChangeArrowheads="1"/>
            </p:cNvPicPr>
            <p:nvPr/>
          </p:nvPicPr>
          <p:blipFill>
            <a:blip r:embed="rId19" cstate="print">
              <a:extLst>
                <a:ext uri="{28A0092B-C50C-407E-A947-70E740481C1C}">
                  <a14:useLocalDpi xmlns:a14="http://schemas.microsoft.com/office/drawing/2010/main" val="0"/>
                </a:ext>
              </a:extLst>
            </a:blip>
            <a:srcRect/>
            <a:stretch>
              <a:fillRect/>
            </a:stretch>
          </p:blipFill>
          <p:spPr bwMode="auto">
            <a:xfrm rot="20640046" flipH="1">
              <a:off x="3190123" y="2160030"/>
              <a:ext cx="452420" cy="457036"/>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4">
              <a:extLst>
                <a:ext uri="{FF2B5EF4-FFF2-40B4-BE49-F238E27FC236}">
                  <a16:creationId xmlns:a16="http://schemas.microsoft.com/office/drawing/2014/main" id="{60F7FC90-CF68-3743-4897-C30BDD370718}"/>
                </a:ext>
              </a:extLst>
            </p:cNvPr>
            <p:cNvPicPr>
              <a:picLocks noChangeAspect="1" noChangeArrowheads="1"/>
            </p:cNvPicPr>
            <p:nvPr/>
          </p:nvPicPr>
          <p:blipFill>
            <a:blip r:embed="rId20" cstate="print">
              <a:extLst>
                <a:ext uri="{28A0092B-C50C-407E-A947-70E740481C1C}">
                  <a14:useLocalDpi xmlns:a14="http://schemas.microsoft.com/office/drawing/2010/main" val="0"/>
                </a:ext>
              </a:extLst>
            </a:blip>
            <a:srcRect/>
            <a:stretch>
              <a:fillRect/>
            </a:stretch>
          </p:blipFill>
          <p:spPr bwMode="auto">
            <a:xfrm>
              <a:off x="2782237" y="2156984"/>
              <a:ext cx="507426" cy="432604"/>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6">
              <a:extLst>
                <a:ext uri="{FF2B5EF4-FFF2-40B4-BE49-F238E27FC236}">
                  <a16:creationId xmlns:a16="http://schemas.microsoft.com/office/drawing/2014/main" id="{25C21647-94B9-5B4F-23AA-98A9854E1F45}"/>
                </a:ext>
              </a:extLst>
            </p:cNvPr>
            <p:cNvPicPr>
              <a:picLocks noChangeAspect="1" noChangeArrowheads="1"/>
            </p:cNvPicPr>
            <p:nvPr/>
          </p:nvPicPr>
          <p:blipFill>
            <a:blip r:embed="rId21" cstate="print">
              <a:extLst>
                <a:ext uri="{28A0092B-C50C-407E-A947-70E740481C1C}">
                  <a14:useLocalDpi xmlns:a14="http://schemas.microsoft.com/office/drawing/2010/main" val="0"/>
                </a:ext>
              </a:extLst>
            </a:blip>
            <a:srcRect/>
            <a:stretch>
              <a:fillRect/>
            </a:stretch>
          </p:blipFill>
          <p:spPr bwMode="auto">
            <a:xfrm>
              <a:off x="1889886" y="2150162"/>
              <a:ext cx="470615" cy="470615"/>
            </a:xfrm>
            <a:prstGeom prst="rect">
              <a:avLst/>
            </a:prstGeom>
            <a:noFill/>
            <a:extLst>
              <a:ext uri="{909E8E84-426E-40DD-AFC4-6F175D3DCCD1}">
                <a14:hiddenFill xmlns:a14="http://schemas.microsoft.com/office/drawing/2010/main">
                  <a:solidFill>
                    <a:srgbClr val="FFFFFF"/>
                  </a:solidFill>
                </a14:hiddenFill>
              </a:ext>
            </a:extLst>
          </p:spPr>
        </p:pic>
        <p:sp>
          <p:nvSpPr>
            <p:cNvPr id="31" name="テキスト ボックス 30">
              <a:extLst>
                <a:ext uri="{FF2B5EF4-FFF2-40B4-BE49-F238E27FC236}">
                  <a16:creationId xmlns:a16="http://schemas.microsoft.com/office/drawing/2014/main" id="{31F1E3AC-CB70-ADB2-8C9D-AB323B238AFD}"/>
                </a:ext>
              </a:extLst>
            </p:cNvPr>
            <p:cNvSpPr txBox="1"/>
            <p:nvPr/>
          </p:nvSpPr>
          <p:spPr>
            <a:xfrm>
              <a:off x="-42672" y="2525107"/>
              <a:ext cx="7101840" cy="358816"/>
            </a:xfrm>
            <a:prstGeom prst="rect">
              <a:avLst/>
            </a:prstGeom>
            <a:noFill/>
          </p:spPr>
          <p:txBody>
            <a:bodyPr wrap="square">
              <a:spAutoFit/>
            </a:bodyPr>
            <a:lstStyle/>
            <a:p>
              <a:pPr>
                <a:lnSpc>
                  <a:spcPts val="2400"/>
                </a:lnSpc>
              </a:pPr>
              <a:r>
                <a:rPr kumimoji="1" lang="ja-JP" altLang="en-US" sz="1500" dirty="0">
                  <a:latin typeface="Meiryo UI" panose="020B0604030504040204" pitchFamily="50" charset="-128"/>
                  <a:ea typeface="Meiryo UI" panose="020B0604030504040204" pitchFamily="50" charset="-128"/>
                </a:rPr>
                <a:t>ウリ類全般、</a:t>
              </a:r>
              <a:r>
                <a:rPr lang="ja-JP" altLang="en-US" sz="1500" dirty="0">
                  <a:latin typeface="Meiryo UI" panose="020B0604030504040204" pitchFamily="50" charset="-128"/>
                  <a:ea typeface="Meiryo UI" panose="020B0604030504040204" pitchFamily="50" charset="-128"/>
                </a:rPr>
                <a:t>ｸﾞｧﾊﾞ、ﾄﾞﾗｺﾞﾝﾌﾙｰﾂ、ﾊﾟﾊﾟｲﾔ、ﾊﾟｯｼｮﾝﾌﾙｰﾂ、ﾄﾏﾄ、ﾋﾟｰﾏﾝ、ﾄｳｶﾞﾗｼ、ｲﾝｹﾞﾝﾏﾒ</a:t>
              </a:r>
              <a:endParaRPr kumimoji="1" lang="ja-JP" altLang="en-US" sz="1500" dirty="0">
                <a:latin typeface="Meiryo UI" panose="020B0604030504040204" pitchFamily="50" charset="-128"/>
                <a:ea typeface="Meiryo UI" panose="020B0604030504040204" pitchFamily="50" charset="-128"/>
              </a:endParaRPr>
            </a:p>
          </p:txBody>
        </p:sp>
        <p:pic>
          <p:nvPicPr>
            <p:cNvPr id="6" name="Picture 2" descr="島とうがらしのイラスト｜フリー素材 - GreenStock40">
              <a:extLst>
                <a:ext uri="{FF2B5EF4-FFF2-40B4-BE49-F238E27FC236}">
                  <a16:creationId xmlns:a16="http://schemas.microsoft.com/office/drawing/2014/main" id="{63790FF6-55BA-E220-8AB0-7BCB6B8ACA3E}"/>
                </a:ext>
              </a:extLst>
            </p:cNvPr>
            <p:cNvPicPr>
              <a:picLocks noChangeAspect="1" noChangeArrowheads="1"/>
            </p:cNvPicPr>
            <p:nvPr/>
          </p:nvPicPr>
          <p:blipFill>
            <a:blip r:embed="rId22" cstate="print">
              <a:extLst>
                <a:ext uri="{28A0092B-C50C-407E-A947-70E740481C1C}">
                  <a14:useLocalDpi xmlns:a14="http://schemas.microsoft.com/office/drawing/2010/main" val="0"/>
                </a:ext>
              </a:extLst>
            </a:blip>
            <a:srcRect/>
            <a:stretch>
              <a:fillRect/>
            </a:stretch>
          </p:blipFill>
          <p:spPr bwMode="auto">
            <a:xfrm rot="577420">
              <a:off x="6107444" y="2125079"/>
              <a:ext cx="482336" cy="482336"/>
            </a:xfrm>
            <a:prstGeom prst="rect">
              <a:avLst/>
            </a:prstGeom>
            <a:noFill/>
            <a:extLst>
              <a:ext uri="{909E8E84-426E-40DD-AFC4-6F175D3DCCD1}">
                <a14:hiddenFill xmlns:a14="http://schemas.microsoft.com/office/drawing/2010/main">
                  <a:solidFill>
                    <a:srgbClr val="FFFFFF"/>
                  </a:solidFill>
                </a14:hiddenFill>
              </a:ext>
            </a:extLst>
          </p:spPr>
        </p:pic>
      </p:grpSp>
      <p:sp>
        <p:nvSpPr>
          <p:cNvPr id="20" name="テキスト ボックス 19">
            <a:extLst>
              <a:ext uri="{FF2B5EF4-FFF2-40B4-BE49-F238E27FC236}">
                <a16:creationId xmlns:a16="http://schemas.microsoft.com/office/drawing/2014/main" id="{55158E9A-E9C7-F583-4B55-97292E7BE9F6}"/>
              </a:ext>
            </a:extLst>
          </p:cNvPr>
          <p:cNvSpPr txBox="1"/>
          <p:nvPr/>
        </p:nvSpPr>
        <p:spPr>
          <a:xfrm>
            <a:off x="-101891" y="2651995"/>
            <a:ext cx="4852550" cy="400110"/>
          </a:xfrm>
          <a:prstGeom prst="rect">
            <a:avLst/>
          </a:prstGeom>
          <a:noFill/>
        </p:spPr>
        <p:txBody>
          <a:bodyPr wrap="square">
            <a:spAutoFit/>
          </a:bodyPr>
          <a:lstStyle/>
          <a:p>
            <a:pPr>
              <a:lnSpc>
                <a:spcPts val="2400"/>
              </a:lnSpc>
            </a:pPr>
            <a:r>
              <a:rPr kumimoji="1" lang="en-US" altLang="ja-JP" b="1" dirty="0">
                <a:latin typeface="Meiryo UI" panose="020B0604030504040204" pitchFamily="50" charset="-128"/>
                <a:ea typeface="Meiryo UI" panose="020B0604030504040204" pitchFamily="50" charset="-128"/>
              </a:rPr>
              <a:t>【</a:t>
            </a:r>
            <a:r>
              <a:rPr lang="ja-JP" altLang="en-US" b="1" dirty="0">
                <a:latin typeface="Meiryo UI" panose="020B0604030504040204" pitchFamily="50" charset="-128"/>
                <a:ea typeface="Meiryo UI" panose="020B0604030504040204" pitchFamily="50" charset="-128"/>
              </a:rPr>
              <a:t>住民・生産者の皆さまへのお願い</a:t>
            </a:r>
            <a:r>
              <a:rPr kumimoji="1" lang="en-US" altLang="ja-JP" b="1"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　　　　　　　　　　　　　　　　　　</a:t>
            </a:r>
          </a:p>
        </p:txBody>
      </p:sp>
      <p:pic>
        <p:nvPicPr>
          <p:cNvPr id="1027" name="E5B38BDB-C479-44E9-BF52-55FA1A87F4DA" descr="IMG_2574.jpg">
            <a:extLst>
              <a:ext uri="{FF2B5EF4-FFF2-40B4-BE49-F238E27FC236}">
                <a16:creationId xmlns:a16="http://schemas.microsoft.com/office/drawing/2014/main" id="{AD9E235D-5C0E-5275-5411-44B4327C0951}"/>
              </a:ext>
            </a:extLst>
          </p:cNvPr>
          <p:cNvPicPr>
            <a:picLocks noChangeAspect="1" noChangeArrowheads="1"/>
          </p:cNvPicPr>
          <p:nvPr/>
        </p:nvPicPr>
        <p:blipFill rotWithShape="1">
          <a:blip r:embed="rId23" cstate="print">
            <a:extLst>
              <a:ext uri="{28A0092B-C50C-407E-A947-70E740481C1C}">
                <a14:useLocalDpi xmlns:a14="http://schemas.microsoft.com/office/drawing/2010/main" val="0"/>
              </a:ext>
            </a:extLst>
          </a:blip>
          <a:srcRect l="-2515" t="9902" r="8589" b="18078"/>
          <a:stretch/>
        </p:blipFill>
        <p:spPr bwMode="auto">
          <a:xfrm>
            <a:off x="5096651" y="3029524"/>
            <a:ext cx="1620628" cy="1656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 name="四角形: 角を丸くする 39">
            <a:extLst>
              <a:ext uri="{FF2B5EF4-FFF2-40B4-BE49-F238E27FC236}">
                <a16:creationId xmlns:a16="http://schemas.microsoft.com/office/drawing/2014/main" id="{6CA0DF55-5423-33D7-CB07-1030E0E3694C}"/>
              </a:ext>
            </a:extLst>
          </p:cNvPr>
          <p:cNvSpPr/>
          <p:nvPr/>
        </p:nvSpPr>
        <p:spPr>
          <a:xfrm>
            <a:off x="0" y="3898536"/>
            <a:ext cx="4965427" cy="1774434"/>
          </a:xfrm>
          <a:prstGeom prst="roundRect">
            <a:avLst>
              <a:gd name="adj" fmla="val 7071"/>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00" b="1" dirty="0" smtClean="0">
                <a:solidFill>
                  <a:srgbClr val="FF0000"/>
                </a:solidFill>
              </a:rPr>
              <a:t>　適切</a:t>
            </a:r>
            <a:r>
              <a:rPr lang="ja-JP" altLang="en-US" sz="1400" b="1" dirty="0">
                <a:solidFill>
                  <a:srgbClr val="FF0000"/>
                </a:solidFill>
              </a:rPr>
              <a:t>な</a:t>
            </a:r>
            <a:r>
              <a:rPr lang="ja-JP" altLang="en-US" sz="1400" b="1" dirty="0" smtClean="0">
                <a:solidFill>
                  <a:srgbClr val="FF0000"/>
                </a:solidFill>
              </a:rPr>
              <a:t>防除</a:t>
            </a:r>
            <a:endParaRPr lang="en-US" altLang="ja-JP" sz="1400" b="1" dirty="0" smtClean="0">
              <a:solidFill>
                <a:srgbClr val="FF0000"/>
              </a:solidFill>
            </a:endParaRPr>
          </a:p>
          <a:p>
            <a:r>
              <a:rPr lang="ja-JP" altLang="en-US" sz="1300" dirty="0" smtClean="0">
                <a:solidFill>
                  <a:schemeClr val="tx1"/>
                </a:solidFill>
              </a:rPr>
              <a:t>農薬</a:t>
            </a:r>
            <a:r>
              <a:rPr lang="ja-JP" altLang="en-US" sz="1300" dirty="0">
                <a:solidFill>
                  <a:schemeClr val="tx1"/>
                </a:solidFill>
              </a:rPr>
              <a:t>散布や防虫</a:t>
            </a:r>
            <a:r>
              <a:rPr lang="ja-JP" altLang="en-US" sz="1300" dirty="0" smtClean="0">
                <a:solidFill>
                  <a:schemeClr val="tx1"/>
                </a:solidFill>
              </a:rPr>
              <a:t>ネットで</a:t>
            </a:r>
            <a:r>
              <a:rPr lang="ja-JP" altLang="en-US" sz="1300" dirty="0">
                <a:solidFill>
                  <a:schemeClr val="tx1"/>
                </a:solidFill>
              </a:rPr>
              <a:t>の</a:t>
            </a:r>
            <a:r>
              <a:rPr lang="ja-JP" altLang="en-US" sz="1300" dirty="0" smtClean="0">
                <a:solidFill>
                  <a:schemeClr val="tx1"/>
                </a:solidFill>
              </a:rPr>
              <a:t>適切</a:t>
            </a:r>
            <a:r>
              <a:rPr lang="ja-JP" altLang="en-US" sz="1300" dirty="0">
                <a:solidFill>
                  <a:schemeClr val="tx1"/>
                </a:solidFill>
              </a:rPr>
              <a:t>な害虫防除・栽培管理をしてください</a:t>
            </a:r>
            <a:r>
              <a:rPr lang="ja-JP" altLang="en-US" sz="1300" dirty="0" smtClean="0">
                <a:solidFill>
                  <a:schemeClr val="tx1"/>
                </a:solidFill>
              </a:rPr>
              <a:t>。</a:t>
            </a:r>
            <a:r>
              <a:rPr lang="ja-JP" altLang="en-US" sz="1300" dirty="0">
                <a:solidFill>
                  <a:srgbClr val="FF0000"/>
                </a:solidFill>
              </a:rPr>
              <a:t>鹿病防第</a:t>
            </a:r>
            <a:r>
              <a:rPr lang="en-US" altLang="ja-JP" sz="1300" dirty="0">
                <a:solidFill>
                  <a:srgbClr val="FF0000"/>
                </a:solidFill>
              </a:rPr>
              <a:t>30</a:t>
            </a:r>
            <a:r>
              <a:rPr lang="ja-JP" altLang="en-US" sz="1300" dirty="0">
                <a:solidFill>
                  <a:srgbClr val="FF0000"/>
                </a:solidFill>
              </a:rPr>
              <a:t>号　別表１、別表</a:t>
            </a:r>
            <a:r>
              <a:rPr lang="ja-JP" altLang="en-US" sz="1300" dirty="0" smtClean="0">
                <a:solidFill>
                  <a:srgbClr val="FF0000"/>
                </a:solidFill>
              </a:rPr>
              <a:t>２</a:t>
            </a:r>
            <a:r>
              <a:rPr lang="ja-JP" altLang="en-US" sz="1300" dirty="0" smtClean="0">
                <a:solidFill>
                  <a:schemeClr val="tx1"/>
                </a:solidFill>
              </a:rPr>
              <a:t>に</a:t>
            </a:r>
            <a:r>
              <a:rPr lang="ja-JP" altLang="en-US" sz="1300" dirty="0">
                <a:solidFill>
                  <a:schemeClr val="tx1"/>
                </a:solidFill>
              </a:rPr>
              <a:t>記載された農薬が使用</a:t>
            </a:r>
            <a:r>
              <a:rPr lang="ja-JP" altLang="en-US" sz="1300" dirty="0" smtClean="0">
                <a:solidFill>
                  <a:schemeClr val="tx1"/>
                </a:solidFill>
              </a:rPr>
              <a:t>できます。詳細は</a:t>
            </a:r>
            <a:r>
              <a:rPr lang="ja-JP" altLang="en-US" sz="1300" dirty="0">
                <a:solidFill>
                  <a:schemeClr val="tx1"/>
                </a:solidFill>
              </a:rPr>
              <a:t>、役場</a:t>
            </a:r>
            <a:r>
              <a:rPr lang="en-US" altLang="ja-JP" sz="1300" dirty="0">
                <a:solidFill>
                  <a:schemeClr val="tx1"/>
                </a:solidFill>
              </a:rPr>
              <a:t>HP</a:t>
            </a:r>
            <a:r>
              <a:rPr lang="ja-JP" altLang="en-US" sz="1300" dirty="0">
                <a:solidFill>
                  <a:schemeClr val="tx1"/>
                </a:solidFill>
              </a:rPr>
              <a:t>（右側</a:t>
            </a:r>
            <a:r>
              <a:rPr lang="en-US" altLang="ja-JP" sz="1300" dirty="0">
                <a:solidFill>
                  <a:schemeClr val="tx1"/>
                </a:solidFill>
              </a:rPr>
              <a:t>QR</a:t>
            </a:r>
            <a:r>
              <a:rPr lang="ja-JP" altLang="en-US" sz="1300" dirty="0">
                <a:solidFill>
                  <a:schemeClr val="tx1"/>
                </a:solidFill>
              </a:rPr>
              <a:t>コード・下記</a:t>
            </a:r>
            <a:r>
              <a:rPr lang="en-US" altLang="ja-JP" sz="1300" dirty="0">
                <a:solidFill>
                  <a:schemeClr val="tx1"/>
                </a:solidFill>
              </a:rPr>
              <a:t>URL</a:t>
            </a:r>
            <a:r>
              <a:rPr lang="ja-JP" altLang="en-US" sz="1300" dirty="0">
                <a:solidFill>
                  <a:schemeClr val="tx1"/>
                </a:solidFill>
              </a:rPr>
              <a:t>からご覧になれます</a:t>
            </a:r>
            <a:r>
              <a:rPr lang="ja-JP" altLang="en-US" sz="1300" dirty="0" smtClean="0">
                <a:solidFill>
                  <a:schemeClr val="tx1"/>
                </a:solidFill>
              </a:rPr>
              <a:t>。）</a:t>
            </a:r>
            <a:endParaRPr lang="en-US" altLang="ja-JP" sz="1300" dirty="0" smtClean="0">
              <a:solidFill>
                <a:schemeClr val="tx1"/>
              </a:solidFill>
            </a:endParaRPr>
          </a:p>
          <a:p>
            <a:r>
              <a:rPr lang="ja-JP" altLang="en-US" sz="1300" dirty="0" smtClean="0">
                <a:solidFill>
                  <a:schemeClr val="tx1"/>
                </a:solidFill>
              </a:rPr>
              <a:t>ま</a:t>
            </a:r>
            <a:r>
              <a:rPr lang="ja-JP" altLang="en-US" sz="1300" dirty="0">
                <a:solidFill>
                  <a:schemeClr val="tx1"/>
                </a:solidFill>
              </a:rPr>
              <a:t>た</a:t>
            </a:r>
            <a:r>
              <a:rPr lang="ja-JP" altLang="en-US" sz="1300" dirty="0" smtClean="0">
                <a:solidFill>
                  <a:schemeClr val="tx1"/>
                </a:solidFill>
              </a:rPr>
              <a:t>は産業課</a:t>
            </a:r>
            <a:r>
              <a:rPr lang="ja-JP" altLang="en-US" sz="1300" dirty="0">
                <a:solidFill>
                  <a:schemeClr val="tx1"/>
                </a:solidFill>
              </a:rPr>
              <a:t>窓口にてご確認ください。</a:t>
            </a:r>
          </a:p>
          <a:p>
            <a:r>
              <a:rPr lang="en-US" altLang="ja-JP" sz="1050" dirty="0">
                <a:solidFill>
                  <a:schemeClr val="tx1"/>
                </a:solidFill>
              </a:rPr>
              <a:t>※</a:t>
            </a:r>
            <a:r>
              <a:rPr lang="ja-JP" altLang="en-US" sz="1050" dirty="0">
                <a:solidFill>
                  <a:schemeClr val="tx1"/>
                </a:solidFill>
              </a:rPr>
              <a:t>農薬散布の際は近隣の</a:t>
            </a:r>
            <a:r>
              <a:rPr lang="ja-JP" altLang="en-US" sz="1050" dirty="0" err="1">
                <a:solidFill>
                  <a:schemeClr val="tx1"/>
                </a:solidFill>
              </a:rPr>
              <a:t>ほ</a:t>
            </a:r>
            <a:r>
              <a:rPr lang="ja-JP" altLang="en-US" sz="1050" dirty="0">
                <a:solidFill>
                  <a:schemeClr val="tx1"/>
                </a:solidFill>
              </a:rPr>
              <a:t>場や動植物への影響にご注意ください</a:t>
            </a:r>
          </a:p>
          <a:p>
            <a:r>
              <a:rPr lang="en-US" altLang="ja-JP" sz="1050" dirty="0">
                <a:solidFill>
                  <a:schemeClr val="tx1"/>
                </a:solidFill>
              </a:rPr>
              <a:t>(</a:t>
            </a:r>
            <a:r>
              <a:rPr lang="ja-JP" altLang="en-US" sz="1050" dirty="0">
                <a:solidFill>
                  <a:schemeClr val="tx1"/>
                </a:solidFill>
              </a:rPr>
              <a:t>また、</a:t>
            </a:r>
            <a:r>
              <a:rPr lang="ja-JP" altLang="en-US" sz="1050" dirty="0" smtClean="0">
                <a:solidFill>
                  <a:schemeClr val="tx1"/>
                </a:solidFill>
              </a:rPr>
              <a:t>散布の際</a:t>
            </a:r>
            <a:r>
              <a:rPr lang="ja-JP" altLang="en-US" sz="1050" dirty="0">
                <a:solidFill>
                  <a:schemeClr val="tx1"/>
                </a:solidFill>
              </a:rPr>
              <a:t>はミツバチへの影響が少ない夕方に行うようご協力をお願いします</a:t>
            </a:r>
            <a:r>
              <a:rPr lang="ja-JP" altLang="en-US" sz="1000" dirty="0" smtClean="0">
                <a:solidFill>
                  <a:schemeClr val="tx1"/>
                </a:solidFill>
              </a:rPr>
              <a:t>）</a:t>
            </a:r>
            <a:r>
              <a:rPr lang="ja-JP" altLang="en-US" sz="1400" dirty="0">
                <a:solidFill>
                  <a:schemeClr val="tx1"/>
                </a:solidFill>
              </a:rPr>
              <a:t>　</a:t>
            </a:r>
            <a:r>
              <a:rPr lang="en-US" altLang="ja-JP" sz="1400" dirty="0">
                <a:solidFill>
                  <a:schemeClr val="tx1"/>
                </a:solidFill>
              </a:rPr>
              <a:t>URL:</a:t>
            </a:r>
            <a:r>
              <a:rPr lang="en-US" altLang="ja-JP" sz="1400" dirty="0">
                <a:solidFill>
                  <a:schemeClr val="tx1"/>
                </a:solidFill>
                <a:hlinkClick r:id="rId24"/>
              </a:rPr>
              <a:t>https://www.yoron.jp/kiji0038821/index.htm</a:t>
            </a:r>
            <a:endParaRPr lang="en-US" altLang="ja-JP" sz="1400" dirty="0">
              <a:solidFill>
                <a:schemeClr val="tx1"/>
              </a:solidFill>
            </a:endParaRPr>
          </a:p>
        </p:txBody>
      </p:sp>
      <p:sp>
        <p:nvSpPr>
          <p:cNvPr id="41" name="四角形: 角を丸くする 40">
            <a:extLst>
              <a:ext uri="{FF2B5EF4-FFF2-40B4-BE49-F238E27FC236}">
                <a16:creationId xmlns:a16="http://schemas.microsoft.com/office/drawing/2014/main" id="{CB24EFF4-47A1-3BDE-4CE9-390E7235D52E}"/>
              </a:ext>
            </a:extLst>
          </p:cNvPr>
          <p:cNvSpPr/>
          <p:nvPr/>
        </p:nvSpPr>
        <p:spPr>
          <a:xfrm>
            <a:off x="0" y="5722071"/>
            <a:ext cx="4967714" cy="977153"/>
          </a:xfrm>
          <a:prstGeom prst="round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2" name="四角形: 角を丸くする 41">
            <a:extLst>
              <a:ext uri="{FF2B5EF4-FFF2-40B4-BE49-F238E27FC236}">
                <a16:creationId xmlns:a16="http://schemas.microsoft.com/office/drawing/2014/main" id="{B6D5E17A-E25F-4DFE-EE76-DBF943790612}"/>
              </a:ext>
            </a:extLst>
          </p:cNvPr>
          <p:cNvSpPr/>
          <p:nvPr/>
        </p:nvSpPr>
        <p:spPr>
          <a:xfrm>
            <a:off x="0" y="6743272"/>
            <a:ext cx="4965428" cy="795189"/>
          </a:xfrm>
          <a:prstGeom prst="round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3" name="四角形: 角を丸くする 42">
            <a:extLst>
              <a:ext uri="{FF2B5EF4-FFF2-40B4-BE49-F238E27FC236}">
                <a16:creationId xmlns:a16="http://schemas.microsoft.com/office/drawing/2014/main" id="{174B9B79-C6E4-142F-F063-AF3E8C8C0E7D}"/>
              </a:ext>
            </a:extLst>
          </p:cNvPr>
          <p:cNvSpPr/>
          <p:nvPr/>
        </p:nvSpPr>
        <p:spPr>
          <a:xfrm>
            <a:off x="-14832" y="8403771"/>
            <a:ext cx="4967714" cy="824316"/>
          </a:xfrm>
          <a:prstGeom prst="round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1026" name="Picture 2">
            <a:extLst>
              <a:ext uri="{FF2B5EF4-FFF2-40B4-BE49-F238E27FC236}">
                <a16:creationId xmlns:a16="http://schemas.microsoft.com/office/drawing/2014/main" id="{C86F71EF-E1C5-250F-1240-4D8BA9819114}"/>
              </a:ext>
            </a:extLst>
          </p:cNvPr>
          <p:cNvPicPr>
            <a:picLocks noChangeAspect="1" noChangeArrowheads="1"/>
          </p:cNvPicPr>
          <p:nvPr/>
        </p:nvPicPr>
        <p:blipFill>
          <a:blip r:embed="rId25" cstate="print">
            <a:extLst>
              <a:ext uri="{28A0092B-C50C-407E-A947-70E740481C1C}">
                <a14:useLocalDpi xmlns:a14="http://schemas.microsoft.com/office/drawing/2010/main" val="0"/>
              </a:ext>
            </a:extLst>
          </a:blip>
          <a:srcRect/>
          <a:stretch>
            <a:fillRect/>
          </a:stretch>
        </p:blipFill>
        <p:spPr bwMode="auto">
          <a:xfrm>
            <a:off x="5376945" y="5084267"/>
            <a:ext cx="1444608" cy="135967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80337E26-98C5-50B8-A972-6C153E527B35}"/>
              </a:ext>
            </a:extLst>
          </p:cNvPr>
          <p:cNvPicPr>
            <a:picLocks noChangeAspect="1" noChangeArrowheads="1"/>
          </p:cNvPicPr>
          <p:nvPr/>
        </p:nvPicPr>
        <p:blipFill>
          <a:blip r:embed="rId26" cstate="print">
            <a:extLst>
              <a:ext uri="{28A0092B-C50C-407E-A947-70E740481C1C}">
                <a14:useLocalDpi xmlns:a14="http://schemas.microsoft.com/office/drawing/2010/main" val="0"/>
              </a:ext>
            </a:extLst>
          </a:blip>
          <a:srcRect/>
          <a:stretch>
            <a:fillRect/>
          </a:stretch>
        </p:blipFill>
        <p:spPr bwMode="auto">
          <a:xfrm>
            <a:off x="5025795" y="5947128"/>
            <a:ext cx="1172123" cy="1253520"/>
          </a:xfrm>
          <a:prstGeom prst="rect">
            <a:avLst/>
          </a:prstGeom>
          <a:noFill/>
          <a:extLst>
            <a:ext uri="{909E8E84-426E-40DD-AFC4-6F175D3DCCD1}">
              <a14:hiddenFill xmlns:a14="http://schemas.microsoft.com/office/drawing/2010/main">
                <a:solidFill>
                  <a:srgbClr val="FFFFFF"/>
                </a:solidFill>
              </a14:hiddenFill>
            </a:ext>
          </a:extLst>
        </p:spPr>
      </p:pic>
      <p:pic>
        <p:nvPicPr>
          <p:cNvPr id="14" name="3D8D0563-2E91-4C61-A88D-93F4D8154660" descr="新規メモ.png">
            <a:extLst>
              <a:ext uri="{FF2B5EF4-FFF2-40B4-BE49-F238E27FC236}">
                <a16:creationId xmlns:a16="http://schemas.microsoft.com/office/drawing/2014/main" id="{EFC30C0C-AC10-E23C-A179-879DFEEC064F}"/>
              </a:ext>
            </a:extLst>
          </p:cNvPr>
          <p:cNvPicPr>
            <a:picLocks noChangeAspect="1" noChangeArrowheads="1"/>
          </p:cNvPicPr>
          <p:nvPr/>
        </p:nvPicPr>
        <p:blipFill>
          <a:blip r:embed="rId27" cstate="print">
            <a:extLst>
              <a:ext uri="{28A0092B-C50C-407E-A947-70E740481C1C}">
                <a14:useLocalDpi xmlns:a14="http://schemas.microsoft.com/office/drawing/2010/main" val="0"/>
              </a:ext>
            </a:extLst>
          </a:blip>
          <a:srcRect/>
          <a:stretch>
            <a:fillRect/>
          </a:stretch>
        </p:blipFill>
        <p:spPr bwMode="auto">
          <a:xfrm rot="10800000">
            <a:off x="5414239" y="7216830"/>
            <a:ext cx="1370019" cy="1486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 name="テキスト ボックス 33">
            <a:extLst>
              <a:ext uri="{FF2B5EF4-FFF2-40B4-BE49-F238E27FC236}">
                <a16:creationId xmlns:a16="http://schemas.microsoft.com/office/drawing/2014/main" id="{CBEA9692-707F-9929-26C9-C8887E01C42E}"/>
              </a:ext>
            </a:extLst>
          </p:cNvPr>
          <p:cNvSpPr txBox="1"/>
          <p:nvPr/>
        </p:nvSpPr>
        <p:spPr>
          <a:xfrm>
            <a:off x="5096651" y="2702077"/>
            <a:ext cx="2506463" cy="369332"/>
          </a:xfrm>
          <a:prstGeom prst="rect">
            <a:avLst/>
          </a:prstGeom>
          <a:noFill/>
          <a:ln>
            <a:noFill/>
          </a:ln>
        </p:spPr>
        <p:txBody>
          <a:bodyPr wrap="square" rtlCol="0">
            <a:spAutoFit/>
          </a:bodyPr>
          <a:lstStyle/>
          <a:p>
            <a:r>
              <a:rPr lang="ja-JP" altLang="en-US" sz="900" dirty="0" smtClean="0">
                <a:solidFill>
                  <a:srgbClr val="FF0000"/>
                </a:solidFill>
                <a:latin typeface="Meiryo UI" panose="020B0604030504040204" pitchFamily="50" charset="-128"/>
                <a:ea typeface="Meiryo UI" panose="020B0604030504040204" pitchFamily="50" charset="-128"/>
              </a:rPr>
              <a:t>誘引剤などの薬剤が</a:t>
            </a:r>
            <a:r>
              <a:rPr lang="ja-JP" altLang="en-US" sz="900" dirty="0">
                <a:solidFill>
                  <a:srgbClr val="FF0000"/>
                </a:solidFill>
                <a:latin typeface="Meiryo UI" panose="020B0604030504040204" pitchFamily="50" charset="-128"/>
                <a:ea typeface="Meiryo UI" panose="020B0604030504040204" pitchFamily="50" charset="-128"/>
              </a:rPr>
              <a:t>含まれる</a:t>
            </a:r>
            <a:r>
              <a:rPr lang="ja-JP" altLang="en-US" sz="900" dirty="0" smtClean="0">
                <a:solidFill>
                  <a:srgbClr val="FF0000"/>
                </a:solidFill>
                <a:latin typeface="Meiryo UI" panose="020B0604030504040204" pitchFamily="50" charset="-128"/>
                <a:ea typeface="Meiryo UI" panose="020B0604030504040204" pitchFamily="50" charset="-128"/>
              </a:rPr>
              <a:t>ため、</a:t>
            </a:r>
            <a:endParaRPr lang="en-US" altLang="ja-JP" sz="900" dirty="0" smtClean="0">
              <a:solidFill>
                <a:srgbClr val="FF0000"/>
              </a:solidFill>
              <a:latin typeface="Meiryo UI" panose="020B0604030504040204" pitchFamily="50" charset="-128"/>
              <a:ea typeface="Meiryo UI" panose="020B0604030504040204" pitchFamily="50" charset="-128"/>
            </a:endParaRPr>
          </a:p>
          <a:p>
            <a:r>
              <a:rPr lang="ja-JP" altLang="en-US" sz="900" dirty="0" smtClean="0">
                <a:solidFill>
                  <a:srgbClr val="FF0000"/>
                </a:solidFill>
                <a:latin typeface="Meiryo UI" panose="020B0604030504040204" pitchFamily="50" charset="-128"/>
                <a:ea typeface="Meiryo UI" panose="020B0604030504040204" pitchFamily="50" charset="-128"/>
              </a:rPr>
              <a:t>簡易誘殺板</a:t>
            </a:r>
            <a:r>
              <a:rPr lang="ja-JP" altLang="en-US" sz="900" dirty="0">
                <a:solidFill>
                  <a:srgbClr val="FF0000"/>
                </a:solidFill>
                <a:latin typeface="Meiryo UI" panose="020B0604030504040204" pitchFamily="50" charset="-128"/>
                <a:ea typeface="Meiryo UI" panose="020B0604030504040204" pitchFamily="50" charset="-128"/>
              </a:rPr>
              <a:t>には触らないで</a:t>
            </a:r>
            <a:r>
              <a:rPr lang="ja-JP" altLang="en-US" sz="900" dirty="0" smtClean="0">
                <a:solidFill>
                  <a:srgbClr val="FF0000"/>
                </a:solidFill>
                <a:latin typeface="Meiryo UI" panose="020B0604030504040204" pitchFamily="50" charset="-128"/>
                <a:ea typeface="Meiryo UI" panose="020B0604030504040204" pitchFamily="50" charset="-128"/>
              </a:rPr>
              <a:t>ください</a:t>
            </a:r>
            <a:endParaRPr lang="en-US" altLang="ja-JP" sz="900" dirty="0">
              <a:solidFill>
                <a:srgbClr val="FF0000"/>
              </a:solidFill>
              <a:latin typeface="Meiryo UI" panose="020B0604030504040204" pitchFamily="50" charset="-128"/>
              <a:ea typeface="Meiryo UI" panose="020B0604030504040204" pitchFamily="50" charset="-128"/>
            </a:endParaRPr>
          </a:p>
        </p:txBody>
      </p:sp>
      <p:sp>
        <p:nvSpPr>
          <p:cNvPr id="35" name="テキスト ボックス 34">
            <a:extLst>
              <a:ext uri="{FF2B5EF4-FFF2-40B4-BE49-F238E27FC236}">
                <a16:creationId xmlns:a16="http://schemas.microsoft.com/office/drawing/2014/main" id="{68084E14-812D-C9FA-458E-E7D06ABA225D}"/>
              </a:ext>
            </a:extLst>
          </p:cNvPr>
          <p:cNvSpPr txBox="1"/>
          <p:nvPr/>
        </p:nvSpPr>
        <p:spPr>
          <a:xfrm>
            <a:off x="5030441" y="8403898"/>
            <a:ext cx="998697" cy="369332"/>
          </a:xfrm>
          <a:prstGeom prst="rect">
            <a:avLst/>
          </a:prstGeom>
          <a:noFill/>
          <a:ln>
            <a:noFill/>
          </a:ln>
        </p:spPr>
        <p:txBody>
          <a:bodyPr wrap="square" rtlCol="0">
            <a:spAutoFit/>
          </a:bodyPr>
          <a:lstStyle/>
          <a:p>
            <a:r>
              <a:rPr lang="ja-JP" altLang="en-US" sz="900" dirty="0">
                <a:solidFill>
                  <a:srgbClr val="FF0000"/>
                </a:solidFill>
                <a:latin typeface="Meiryo UI" panose="020B0604030504040204" pitchFamily="50" charset="-128"/>
                <a:ea typeface="Meiryo UI" panose="020B0604030504040204" pitchFamily="50" charset="-128"/>
              </a:rPr>
              <a:t>④ウリ科雑草</a:t>
            </a:r>
            <a:endParaRPr lang="en-US" altLang="ja-JP" sz="900" dirty="0">
              <a:solidFill>
                <a:srgbClr val="FF0000"/>
              </a:solidFill>
              <a:latin typeface="Meiryo UI" panose="020B0604030504040204" pitchFamily="50" charset="-128"/>
              <a:ea typeface="Meiryo UI" panose="020B0604030504040204" pitchFamily="50" charset="-128"/>
            </a:endParaRPr>
          </a:p>
          <a:p>
            <a:r>
              <a:rPr lang="ja-JP" altLang="en-US" sz="900" dirty="0">
                <a:solidFill>
                  <a:srgbClr val="FF0000"/>
                </a:solidFill>
                <a:latin typeface="Meiryo UI" panose="020B0604030504040204" pitchFamily="50" charset="-128"/>
                <a:ea typeface="Meiryo UI" panose="020B0604030504040204" pitchFamily="50" charset="-128"/>
              </a:rPr>
              <a:t>オキナワスズメウリ</a:t>
            </a:r>
            <a:endParaRPr lang="en-US" altLang="ja-JP" sz="900" dirty="0">
              <a:solidFill>
                <a:srgbClr val="FF0000"/>
              </a:solidFill>
              <a:latin typeface="Meiryo UI" panose="020B0604030504040204" pitchFamily="50" charset="-128"/>
              <a:ea typeface="Meiryo UI" panose="020B0604030504040204" pitchFamily="50" charset="-128"/>
            </a:endParaRPr>
          </a:p>
        </p:txBody>
      </p:sp>
      <p:grpSp>
        <p:nvGrpSpPr>
          <p:cNvPr id="13" name="グループ化 12"/>
          <p:cNvGrpSpPr/>
          <p:nvPr/>
        </p:nvGrpSpPr>
        <p:grpSpPr>
          <a:xfrm>
            <a:off x="6711" y="2969339"/>
            <a:ext cx="4967714" cy="861775"/>
            <a:chOff x="0" y="3150232"/>
            <a:chExt cx="4967714" cy="861775"/>
          </a:xfrm>
        </p:grpSpPr>
        <p:sp>
          <p:nvSpPr>
            <p:cNvPr id="32" name="四角形: 角を丸くする 31">
              <a:extLst>
                <a:ext uri="{FF2B5EF4-FFF2-40B4-BE49-F238E27FC236}">
                  <a16:creationId xmlns:a16="http://schemas.microsoft.com/office/drawing/2014/main" id="{78C9ADD4-79F1-1F2F-F3AB-75B800D41003}"/>
                </a:ext>
              </a:extLst>
            </p:cNvPr>
            <p:cNvSpPr/>
            <p:nvPr/>
          </p:nvSpPr>
          <p:spPr>
            <a:xfrm>
              <a:off x="0" y="3183555"/>
              <a:ext cx="4967714" cy="828452"/>
            </a:xfrm>
            <a:prstGeom prst="round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 name="テキスト ボックス 2"/>
            <p:cNvSpPr txBox="1"/>
            <p:nvPr/>
          </p:nvSpPr>
          <p:spPr>
            <a:xfrm>
              <a:off x="13704" y="3150232"/>
              <a:ext cx="4784933" cy="861774"/>
            </a:xfrm>
            <a:prstGeom prst="rect">
              <a:avLst/>
            </a:prstGeom>
            <a:noFill/>
          </p:spPr>
          <p:txBody>
            <a:bodyPr wrap="square" rtlCol="0">
              <a:spAutoFit/>
            </a:bodyPr>
            <a:lstStyle/>
            <a:p>
              <a:pPr>
                <a:lnSpc>
                  <a:spcPts val="2000"/>
                </a:lnSpc>
              </a:pPr>
              <a:r>
                <a:rPr lang="ja-JP" altLang="en-US" sz="1300" dirty="0" smtClean="0">
                  <a:latin typeface="Meiryo UI" panose="020B0604030504040204" pitchFamily="50" charset="-128"/>
                  <a:ea typeface="Meiryo UI" panose="020B0604030504040204" pitchFamily="50" charset="-128"/>
                </a:rPr>
                <a:t>防除</a:t>
              </a:r>
              <a:r>
                <a:rPr lang="ja-JP" altLang="en-US" sz="1300" dirty="0">
                  <a:latin typeface="Meiryo UI" panose="020B0604030504040204" pitchFamily="50" charset="-128"/>
                  <a:ea typeface="Meiryo UI" panose="020B0604030504040204" pitchFamily="50" charset="-128"/>
                </a:rPr>
                <a:t>の</a:t>
              </a:r>
              <a:r>
                <a:rPr lang="ja-JP" altLang="en-US" sz="1300" dirty="0" smtClean="0">
                  <a:latin typeface="Meiryo UI" panose="020B0604030504040204" pitchFamily="50" charset="-128"/>
                  <a:ea typeface="Meiryo UI" panose="020B0604030504040204" pitchFamily="50" charset="-128"/>
                </a:rPr>
                <a:t>ため町職員や作業員が野生の</a:t>
              </a:r>
              <a:r>
                <a:rPr lang="ja-JP" altLang="en-US" sz="1300" dirty="0" smtClean="0">
                  <a:solidFill>
                    <a:srgbClr val="FF0000"/>
                  </a:solidFill>
                  <a:latin typeface="Meiryo UI" panose="020B0604030504040204" pitchFamily="50" charset="-128"/>
                  <a:ea typeface="Meiryo UI" panose="020B0604030504040204" pitchFamily="50" charset="-128"/>
                </a:rPr>
                <a:t>ウリ科雑草、不要果実の除去</a:t>
              </a:r>
              <a:r>
                <a:rPr lang="ja-JP" altLang="en-US" sz="1300" dirty="0" smtClean="0">
                  <a:latin typeface="Meiryo UI" panose="020B0604030504040204" pitchFamily="50" charset="-128"/>
                  <a:ea typeface="Meiryo UI" panose="020B0604030504040204" pitchFamily="50" charset="-128"/>
                </a:rPr>
                <a:t>のほか</a:t>
              </a:r>
              <a:r>
                <a:rPr lang="ja-JP" altLang="en-US" sz="1300" dirty="0">
                  <a:latin typeface="Meiryo UI" panose="020B0604030504040204" pitchFamily="50" charset="-128"/>
                  <a:ea typeface="Meiryo UI" panose="020B0604030504040204" pitchFamily="50" charset="-128"/>
                </a:rPr>
                <a:t>、</a:t>
              </a:r>
              <a:r>
                <a:rPr lang="ja-JP" altLang="en-US" sz="1300" dirty="0" smtClean="0">
                  <a:solidFill>
                    <a:srgbClr val="FF0000"/>
                  </a:solidFill>
                  <a:latin typeface="Meiryo UI" panose="020B0604030504040204" pitchFamily="50" charset="-128"/>
                  <a:ea typeface="Meiryo UI" panose="020B0604030504040204" pitchFamily="50" charset="-128"/>
                </a:rPr>
                <a:t>簡易誘殺板設置</a:t>
              </a:r>
              <a:r>
                <a:rPr lang="ja-JP" altLang="en-US" sz="1300" dirty="0" smtClean="0">
                  <a:latin typeface="Meiryo UI" panose="020B0604030504040204" pitchFamily="50" charset="-128"/>
                  <a:ea typeface="Meiryo UI" panose="020B0604030504040204" pitchFamily="50" charset="-128"/>
                </a:rPr>
                <a:t>などを町内各地にて行っていますので、作業へのご理解、ご協力をお願いいたします。　　（簡易誘殺板設置例→）</a:t>
              </a:r>
              <a:endParaRPr lang="en-US" altLang="ja-JP" sz="1300" dirty="0">
                <a:latin typeface="Meiryo UI" panose="020B0604030504040204" pitchFamily="50" charset="-128"/>
                <a:ea typeface="Meiryo UI" panose="020B0604030504040204" pitchFamily="50" charset="-128"/>
              </a:endParaRPr>
            </a:p>
          </p:txBody>
        </p:sp>
      </p:grpSp>
      <p:sp>
        <p:nvSpPr>
          <p:cNvPr id="45" name="テキスト ボックス 44"/>
          <p:cNvSpPr txBox="1"/>
          <p:nvPr/>
        </p:nvSpPr>
        <p:spPr>
          <a:xfrm>
            <a:off x="-7764" y="5671347"/>
            <a:ext cx="4784933" cy="1118255"/>
          </a:xfrm>
          <a:prstGeom prst="rect">
            <a:avLst/>
          </a:prstGeom>
          <a:noFill/>
        </p:spPr>
        <p:txBody>
          <a:bodyPr wrap="square" rtlCol="0">
            <a:spAutoFit/>
          </a:bodyPr>
          <a:lstStyle/>
          <a:p>
            <a:pPr>
              <a:lnSpc>
                <a:spcPts val="2000"/>
              </a:lnSpc>
            </a:pPr>
            <a:r>
              <a:rPr lang="ja-JP" altLang="en-US" sz="1400" b="1" dirty="0">
                <a:solidFill>
                  <a:srgbClr val="FF0000"/>
                </a:solidFill>
                <a:latin typeface="Meiryo UI" panose="020B0604030504040204" pitchFamily="50" charset="-128"/>
                <a:ea typeface="Meiryo UI" panose="020B0604030504040204" pitchFamily="50" charset="-128"/>
              </a:rPr>
              <a:t>　</a:t>
            </a:r>
            <a:r>
              <a:rPr lang="ja-JP" altLang="en-US" sz="1400" b="1" dirty="0" smtClean="0">
                <a:solidFill>
                  <a:srgbClr val="FF0000"/>
                </a:solidFill>
                <a:latin typeface="Meiryo UI" panose="020B0604030504040204" pitchFamily="50" charset="-128"/>
                <a:ea typeface="Meiryo UI" panose="020B0604030504040204" pitchFamily="50" charset="-128"/>
              </a:rPr>
              <a:t>　</a:t>
            </a:r>
            <a:r>
              <a:rPr lang="ja-JP" altLang="en-US" sz="1400" b="1" dirty="0" smtClean="0">
                <a:solidFill>
                  <a:srgbClr val="FF0000"/>
                </a:solidFill>
                <a:latin typeface="Meiryo UI" panose="020B0604030504040204" pitchFamily="50" charset="-128"/>
                <a:ea typeface="Meiryo UI" panose="020B0604030504040204" pitchFamily="50" charset="-128"/>
              </a:rPr>
              <a:t>不要</a:t>
            </a:r>
            <a:r>
              <a:rPr lang="ja-JP" altLang="en-US" sz="1400" b="1" dirty="0">
                <a:solidFill>
                  <a:srgbClr val="FF0000"/>
                </a:solidFill>
                <a:latin typeface="Meiryo UI" panose="020B0604030504040204" pitchFamily="50" charset="-128"/>
                <a:ea typeface="Meiryo UI" panose="020B0604030504040204" pitchFamily="50" charset="-128"/>
              </a:rPr>
              <a:t>な果実を野外に放置しない</a:t>
            </a:r>
            <a:endParaRPr lang="en-US" altLang="ja-JP" sz="1400" b="1" dirty="0">
              <a:solidFill>
                <a:srgbClr val="FF0000"/>
              </a:solidFill>
              <a:latin typeface="Meiryo UI" panose="020B0604030504040204" pitchFamily="50" charset="-128"/>
              <a:ea typeface="Meiryo UI" panose="020B0604030504040204" pitchFamily="50" charset="-128"/>
            </a:endParaRPr>
          </a:p>
          <a:p>
            <a:pPr>
              <a:lnSpc>
                <a:spcPts val="2000"/>
              </a:lnSpc>
            </a:pPr>
            <a:r>
              <a:rPr lang="ja-JP" altLang="en-US" sz="1300" dirty="0">
                <a:latin typeface="Meiryo UI" panose="020B0604030504040204" pitchFamily="50" charset="-128"/>
                <a:ea typeface="Meiryo UI" panose="020B0604030504040204" pitchFamily="50" charset="-128"/>
              </a:rPr>
              <a:t>収穫予定のない果実、摘果・収穫後の残渣は</a:t>
            </a:r>
            <a:r>
              <a:rPr lang="ja-JP" altLang="en-US" sz="1300" b="1" u="sng" dirty="0">
                <a:latin typeface="Meiryo UI" panose="020B0604030504040204" pitchFamily="50" charset="-128"/>
                <a:ea typeface="Meiryo UI" panose="020B0604030504040204" pitchFamily="50" charset="-128"/>
              </a:rPr>
              <a:t>畑や庭に放置せず</a:t>
            </a:r>
            <a:r>
              <a:rPr lang="ja-JP" altLang="en-US" sz="1300" b="1" dirty="0">
                <a:latin typeface="Meiryo UI" panose="020B0604030504040204" pitchFamily="50" charset="-128"/>
                <a:ea typeface="Meiryo UI" panose="020B0604030504040204" pitchFamily="50" charset="-128"/>
              </a:rPr>
              <a:t>、</a:t>
            </a:r>
            <a:endParaRPr lang="en-US" altLang="ja-JP" sz="1300" b="1" dirty="0">
              <a:latin typeface="Meiryo UI" panose="020B0604030504040204" pitchFamily="50" charset="-128"/>
              <a:ea typeface="Meiryo UI" panose="020B0604030504040204" pitchFamily="50" charset="-128"/>
            </a:endParaRPr>
          </a:p>
          <a:p>
            <a:pPr>
              <a:lnSpc>
                <a:spcPts val="2000"/>
              </a:lnSpc>
            </a:pPr>
            <a:r>
              <a:rPr lang="ja-JP" altLang="en-US" sz="1300" b="1" u="sng" dirty="0">
                <a:latin typeface="Meiryo UI" panose="020B0604030504040204" pitchFamily="50" charset="-128"/>
                <a:ea typeface="Meiryo UI" panose="020B0604030504040204" pitchFamily="50" charset="-128"/>
              </a:rPr>
              <a:t>地中深くに埋めるか、ビニール袋に密封して速やかに廃棄</a:t>
            </a:r>
            <a:r>
              <a:rPr lang="ja-JP" altLang="en-US" sz="1300" dirty="0">
                <a:latin typeface="Meiryo UI" panose="020B0604030504040204" pitchFamily="50" charset="-128"/>
                <a:ea typeface="Meiryo UI" panose="020B0604030504040204" pitchFamily="50" charset="-128"/>
              </a:rPr>
              <a:t>して</a:t>
            </a:r>
            <a:r>
              <a:rPr lang="ja-JP" altLang="en-US" sz="1300" dirty="0" smtClean="0">
                <a:latin typeface="Meiryo UI" panose="020B0604030504040204" pitchFamily="50" charset="-128"/>
                <a:ea typeface="Meiryo UI" panose="020B0604030504040204" pitchFamily="50" charset="-128"/>
              </a:rPr>
              <a:t>ください</a:t>
            </a:r>
            <a:endParaRPr lang="en-US" altLang="ja-JP" sz="1300" dirty="0" smtClean="0">
              <a:latin typeface="Meiryo UI" panose="020B0604030504040204" pitchFamily="50" charset="-128"/>
              <a:ea typeface="Meiryo UI" panose="020B0604030504040204" pitchFamily="50" charset="-128"/>
            </a:endParaRPr>
          </a:p>
          <a:p>
            <a:pPr>
              <a:lnSpc>
                <a:spcPts val="2000"/>
              </a:lnSpc>
            </a:pPr>
            <a:r>
              <a:rPr lang="ja-JP" altLang="en-US" sz="1300" dirty="0">
                <a:latin typeface="Meiryo UI" panose="020B0604030504040204" pitchFamily="50" charset="-128"/>
                <a:ea typeface="Meiryo UI" panose="020B0604030504040204" pitchFamily="50" charset="-128"/>
              </a:rPr>
              <a:t>寄生果実らしき青果実を発見された場合は、直ちに除去</a:t>
            </a:r>
            <a:r>
              <a:rPr lang="ja-JP" altLang="en-US" sz="1300" dirty="0" smtClean="0">
                <a:latin typeface="Meiryo UI" panose="020B0604030504040204" pitchFamily="50" charset="-128"/>
                <a:ea typeface="Meiryo UI" panose="020B0604030504040204" pitchFamily="50" charset="-128"/>
              </a:rPr>
              <a:t>してください</a:t>
            </a:r>
            <a:endParaRPr lang="en-US" altLang="ja-JP" sz="1300" dirty="0">
              <a:latin typeface="Meiryo UI" panose="020B0604030504040204" pitchFamily="50" charset="-128"/>
              <a:ea typeface="Meiryo UI" panose="020B0604030504040204" pitchFamily="50" charset="-128"/>
            </a:endParaRPr>
          </a:p>
        </p:txBody>
      </p:sp>
      <p:sp>
        <p:nvSpPr>
          <p:cNvPr id="46" name="テキスト ボックス 45"/>
          <p:cNvSpPr txBox="1"/>
          <p:nvPr/>
        </p:nvSpPr>
        <p:spPr>
          <a:xfrm>
            <a:off x="-2287" y="6734858"/>
            <a:ext cx="4784933" cy="861774"/>
          </a:xfrm>
          <a:prstGeom prst="rect">
            <a:avLst/>
          </a:prstGeom>
          <a:noFill/>
        </p:spPr>
        <p:txBody>
          <a:bodyPr wrap="square" rtlCol="0">
            <a:spAutoFit/>
          </a:bodyPr>
          <a:lstStyle/>
          <a:p>
            <a:pPr>
              <a:lnSpc>
                <a:spcPts val="2000"/>
              </a:lnSpc>
            </a:pPr>
            <a:r>
              <a:rPr lang="ja-JP" altLang="en-US" sz="1400" b="1" dirty="0">
                <a:solidFill>
                  <a:srgbClr val="FF0000"/>
                </a:solidFill>
                <a:latin typeface="Meiryo UI" panose="020B0604030504040204" pitchFamily="50" charset="-128"/>
                <a:ea typeface="Meiryo UI" panose="020B0604030504040204" pitchFamily="50" charset="-128"/>
              </a:rPr>
              <a:t>　</a:t>
            </a:r>
            <a:r>
              <a:rPr lang="ja-JP" altLang="en-US" sz="1400" b="1" dirty="0" smtClean="0">
                <a:solidFill>
                  <a:srgbClr val="FF0000"/>
                </a:solidFill>
                <a:latin typeface="Meiryo UI" panose="020B0604030504040204" pitchFamily="50" charset="-128"/>
                <a:ea typeface="Meiryo UI" panose="020B0604030504040204" pitchFamily="50" charset="-128"/>
              </a:rPr>
              <a:t>　</a:t>
            </a:r>
            <a:r>
              <a:rPr lang="ja-JP" altLang="en-US" sz="1400" b="1" dirty="0" smtClean="0">
                <a:solidFill>
                  <a:srgbClr val="FF0000"/>
                </a:solidFill>
                <a:latin typeface="Meiryo UI" panose="020B0604030504040204" pitchFamily="50" charset="-128"/>
                <a:ea typeface="Meiryo UI" panose="020B0604030504040204" pitchFamily="50" charset="-128"/>
              </a:rPr>
              <a:t>ウリ科</a:t>
            </a:r>
            <a:r>
              <a:rPr lang="ja-JP" altLang="en-US" sz="1400" b="1" dirty="0">
                <a:solidFill>
                  <a:srgbClr val="FF0000"/>
                </a:solidFill>
                <a:latin typeface="Meiryo UI" panose="020B0604030504040204" pitchFamily="50" charset="-128"/>
                <a:ea typeface="Meiryo UI" panose="020B0604030504040204" pitchFamily="50" charset="-128"/>
              </a:rPr>
              <a:t>雑草の除去</a:t>
            </a:r>
            <a:endParaRPr lang="en-US" altLang="ja-JP" sz="1400" b="1" dirty="0">
              <a:solidFill>
                <a:srgbClr val="FF0000"/>
              </a:solidFill>
              <a:latin typeface="Meiryo UI" panose="020B0604030504040204" pitchFamily="50" charset="-128"/>
              <a:ea typeface="Meiryo UI" panose="020B0604030504040204" pitchFamily="50" charset="-128"/>
            </a:endParaRPr>
          </a:p>
          <a:p>
            <a:pPr>
              <a:lnSpc>
                <a:spcPts val="2000"/>
              </a:lnSpc>
            </a:pPr>
            <a:r>
              <a:rPr lang="ja-JP" altLang="en-US" sz="1300" dirty="0">
                <a:latin typeface="Meiryo UI" panose="020B0604030504040204" pitchFamily="50" charset="-128"/>
                <a:ea typeface="Meiryo UI" panose="020B0604030504040204" pitchFamily="50" charset="-128"/>
              </a:rPr>
              <a:t>畑や近所にある</a:t>
            </a:r>
            <a:r>
              <a:rPr lang="ja-JP" altLang="en-US" sz="1300" b="1" dirty="0">
                <a:solidFill>
                  <a:srgbClr val="FF0000"/>
                </a:solidFill>
                <a:latin typeface="Meiryo UI" panose="020B0604030504040204" pitchFamily="50" charset="-128"/>
                <a:ea typeface="Meiryo UI" panose="020B0604030504040204" pitchFamily="50" charset="-128"/>
              </a:rPr>
              <a:t>オキナワスズメウリ、クロミノオキナワスズメウリ</a:t>
            </a:r>
            <a:r>
              <a:rPr lang="ja-JP" altLang="en-US" sz="1300" dirty="0">
                <a:latin typeface="Meiryo UI" panose="020B0604030504040204" pitchFamily="50" charset="-128"/>
                <a:ea typeface="Meiryo UI" panose="020B0604030504040204" pitchFamily="50" charset="-128"/>
              </a:rPr>
              <a:t>などの</a:t>
            </a:r>
            <a:endParaRPr lang="en-US" altLang="ja-JP" sz="1300" dirty="0">
              <a:latin typeface="Meiryo UI" panose="020B0604030504040204" pitchFamily="50" charset="-128"/>
              <a:ea typeface="Meiryo UI" panose="020B0604030504040204" pitchFamily="50" charset="-128"/>
            </a:endParaRPr>
          </a:p>
          <a:p>
            <a:pPr>
              <a:lnSpc>
                <a:spcPts val="2000"/>
              </a:lnSpc>
            </a:pPr>
            <a:r>
              <a:rPr lang="ja-JP" altLang="en-US" sz="1300" dirty="0">
                <a:latin typeface="Meiryo UI" panose="020B0604030504040204" pitchFamily="50" charset="-128"/>
                <a:ea typeface="Meiryo UI" panose="020B0604030504040204" pitchFamily="50" charset="-128"/>
              </a:rPr>
              <a:t>ウリ科雑草は、実を含めて植物ごと除去・廃棄</a:t>
            </a:r>
            <a:r>
              <a:rPr lang="ja-JP" altLang="en-US" sz="1300" dirty="0" smtClean="0">
                <a:latin typeface="Meiryo UI" panose="020B0604030504040204" pitchFamily="50" charset="-128"/>
                <a:ea typeface="Meiryo UI" panose="020B0604030504040204" pitchFamily="50" charset="-128"/>
              </a:rPr>
              <a:t>にご協力</a:t>
            </a:r>
            <a:r>
              <a:rPr lang="ja-JP" altLang="en-US" sz="1300" dirty="0">
                <a:latin typeface="Meiryo UI" panose="020B0604030504040204" pitchFamily="50" charset="-128"/>
                <a:ea typeface="Meiryo UI" panose="020B0604030504040204" pitchFamily="50" charset="-128"/>
              </a:rPr>
              <a:t>をお願いします</a:t>
            </a:r>
            <a:endParaRPr lang="en-US" altLang="ja-JP" sz="1300" dirty="0">
              <a:latin typeface="Meiryo UI" panose="020B0604030504040204" pitchFamily="50" charset="-128"/>
              <a:ea typeface="Meiryo UI" panose="020B0604030504040204" pitchFamily="50" charset="-128"/>
            </a:endParaRPr>
          </a:p>
        </p:txBody>
      </p:sp>
      <p:sp>
        <p:nvSpPr>
          <p:cNvPr id="47" name="テキスト ボックス 46"/>
          <p:cNvSpPr txBox="1"/>
          <p:nvPr/>
        </p:nvSpPr>
        <p:spPr>
          <a:xfrm>
            <a:off x="6711" y="8380729"/>
            <a:ext cx="4784933" cy="861774"/>
          </a:xfrm>
          <a:prstGeom prst="rect">
            <a:avLst/>
          </a:prstGeom>
          <a:noFill/>
        </p:spPr>
        <p:txBody>
          <a:bodyPr wrap="square" rtlCol="0">
            <a:spAutoFit/>
          </a:bodyPr>
          <a:lstStyle/>
          <a:p>
            <a:pPr>
              <a:lnSpc>
                <a:spcPts val="2000"/>
              </a:lnSpc>
            </a:pPr>
            <a:r>
              <a:rPr lang="ja-JP" altLang="en-US" sz="1400" b="1" dirty="0">
                <a:solidFill>
                  <a:srgbClr val="FF0000"/>
                </a:solidFill>
                <a:latin typeface="Meiryo UI" panose="020B0604030504040204" pitchFamily="50" charset="-128"/>
                <a:ea typeface="Meiryo UI" panose="020B0604030504040204" pitchFamily="50" charset="-128"/>
              </a:rPr>
              <a:t>　</a:t>
            </a:r>
            <a:r>
              <a:rPr lang="ja-JP" altLang="en-US" sz="1400" b="1" dirty="0" smtClean="0">
                <a:solidFill>
                  <a:srgbClr val="FF0000"/>
                </a:solidFill>
                <a:latin typeface="Meiryo UI" panose="020B0604030504040204" pitchFamily="50" charset="-128"/>
                <a:ea typeface="Meiryo UI" panose="020B0604030504040204" pitchFamily="50" charset="-128"/>
              </a:rPr>
              <a:t>　</a:t>
            </a:r>
            <a:r>
              <a:rPr lang="ja-JP" altLang="en-US" sz="1400" b="1" dirty="0" smtClean="0">
                <a:solidFill>
                  <a:srgbClr val="FF0000"/>
                </a:solidFill>
                <a:latin typeface="Meiryo UI" panose="020B0604030504040204" pitchFamily="50" charset="-128"/>
                <a:ea typeface="Meiryo UI" panose="020B0604030504040204" pitchFamily="50" charset="-128"/>
              </a:rPr>
              <a:t>適切</a:t>
            </a:r>
            <a:r>
              <a:rPr lang="ja-JP" altLang="en-US" sz="1400" b="1" dirty="0" smtClean="0">
                <a:solidFill>
                  <a:srgbClr val="FF0000"/>
                </a:solidFill>
                <a:latin typeface="Meiryo UI" panose="020B0604030504040204" pitchFamily="50" charset="-128"/>
                <a:ea typeface="Meiryo UI" panose="020B0604030504040204" pitchFamily="50" charset="-128"/>
              </a:rPr>
              <a:t>な防除が出来ない場合の除去・廃棄のお願い</a:t>
            </a:r>
            <a:endParaRPr lang="en-US" altLang="ja-JP" sz="1400" b="1" dirty="0">
              <a:solidFill>
                <a:srgbClr val="FF0000"/>
              </a:solidFill>
              <a:latin typeface="Meiryo UI" panose="020B0604030504040204" pitchFamily="50" charset="-128"/>
              <a:ea typeface="Meiryo UI" panose="020B0604030504040204" pitchFamily="50" charset="-128"/>
            </a:endParaRPr>
          </a:p>
          <a:p>
            <a:pPr>
              <a:lnSpc>
                <a:spcPts val="2000"/>
              </a:lnSpc>
            </a:pPr>
            <a:r>
              <a:rPr lang="ja-JP" altLang="en-US" sz="1300" dirty="0">
                <a:latin typeface="Meiryo UI" panose="020B0604030504040204" pitchFamily="50" charset="-128"/>
                <a:ea typeface="Meiryo UI" panose="020B0604030504040204" pitchFamily="50" charset="-128"/>
              </a:rPr>
              <a:t>適切な防除が出来ない</a:t>
            </a:r>
            <a:r>
              <a:rPr lang="ja-JP" altLang="en-US" sz="1300" dirty="0" err="1">
                <a:latin typeface="Meiryo UI" panose="020B0604030504040204" pitchFamily="50" charset="-128"/>
                <a:ea typeface="Meiryo UI" panose="020B0604030504040204" pitchFamily="50" charset="-128"/>
              </a:rPr>
              <a:t>ほ</a:t>
            </a:r>
            <a:r>
              <a:rPr lang="ja-JP" altLang="en-US" sz="1300" dirty="0">
                <a:latin typeface="Meiryo UI" panose="020B0604030504040204" pitchFamily="50" charset="-128"/>
                <a:ea typeface="Meiryo UI" panose="020B0604030504040204" pitchFamily="50" charset="-128"/>
              </a:rPr>
              <a:t>場に</a:t>
            </a:r>
            <a:r>
              <a:rPr lang="ja-JP" altLang="en-US" sz="1300" dirty="0" smtClean="0">
                <a:latin typeface="Meiryo UI" panose="020B0604030504040204" pitchFamily="50" charset="-128"/>
                <a:ea typeface="Meiryo UI" panose="020B0604030504040204" pitchFamily="50" charset="-128"/>
              </a:rPr>
              <a:t>おいて栽培されたまま放置されている場合は、</a:t>
            </a:r>
            <a:r>
              <a:rPr lang="ja-JP" altLang="en-US" sz="1300" dirty="0" smtClean="0">
                <a:solidFill>
                  <a:srgbClr val="FF0000"/>
                </a:solidFill>
                <a:latin typeface="Meiryo UI" panose="020B0604030504040204" pitchFamily="50" charset="-128"/>
                <a:ea typeface="Meiryo UI" panose="020B0604030504040204" pitchFamily="50" charset="-128"/>
              </a:rPr>
              <a:t>果実を</a:t>
            </a:r>
            <a:r>
              <a:rPr lang="ja-JP" altLang="en-US" sz="1300" dirty="0">
                <a:solidFill>
                  <a:srgbClr val="FF0000"/>
                </a:solidFill>
                <a:latin typeface="Meiryo UI" panose="020B0604030504040204" pitchFamily="50" charset="-128"/>
                <a:ea typeface="Meiryo UI" panose="020B0604030504040204" pitchFamily="50" charset="-128"/>
              </a:rPr>
              <a:t>植物ごと</a:t>
            </a:r>
            <a:r>
              <a:rPr lang="ja-JP" altLang="en-US" sz="1300" b="1" dirty="0">
                <a:solidFill>
                  <a:srgbClr val="FF0000"/>
                </a:solidFill>
                <a:latin typeface="Meiryo UI" panose="020B0604030504040204" pitchFamily="50" charset="-128"/>
                <a:ea typeface="Meiryo UI" panose="020B0604030504040204" pitchFamily="50" charset="-128"/>
              </a:rPr>
              <a:t>除去・</a:t>
            </a:r>
            <a:r>
              <a:rPr lang="ja-JP" altLang="en-US" sz="1300" b="1" dirty="0" smtClean="0">
                <a:solidFill>
                  <a:srgbClr val="FF0000"/>
                </a:solidFill>
                <a:latin typeface="Meiryo UI" panose="020B0604030504040204" pitchFamily="50" charset="-128"/>
                <a:ea typeface="Meiryo UI" panose="020B0604030504040204" pitchFamily="50" charset="-128"/>
              </a:rPr>
              <a:t>廃棄</a:t>
            </a:r>
            <a:r>
              <a:rPr lang="ja-JP" altLang="en-US" sz="1300" dirty="0" smtClean="0">
                <a:latin typeface="Meiryo UI" panose="020B0604030504040204" pitchFamily="50" charset="-128"/>
                <a:ea typeface="Meiryo UI" panose="020B0604030504040204" pitchFamily="50" charset="-128"/>
              </a:rPr>
              <a:t>いただくようご協力</a:t>
            </a:r>
            <a:r>
              <a:rPr lang="ja-JP" altLang="en-US" sz="1300" dirty="0">
                <a:latin typeface="Meiryo UI" panose="020B0604030504040204" pitchFamily="50" charset="-128"/>
                <a:ea typeface="Meiryo UI" panose="020B0604030504040204" pitchFamily="50" charset="-128"/>
              </a:rPr>
              <a:t>をお願い</a:t>
            </a:r>
            <a:r>
              <a:rPr lang="ja-JP" altLang="en-US" sz="1300" dirty="0" smtClean="0">
                <a:latin typeface="Meiryo UI" panose="020B0604030504040204" pitchFamily="50" charset="-128"/>
                <a:ea typeface="Meiryo UI" panose="020B0604030504040204" pitchFamily="50" charset="-128"/>
              </a:rPr>
              <a:t>します。</a:t>
            </a:r>
            <a:endParaRPr lang="en-US" altLang="ja-JP" sz="1300" dirty="0">
              <a:latin typeface="Meiryo UI" panose="020B0604030504040204" pitchFamily="50" charset="-128"/>
              <a:ea typeface="Meiryo UI" panose="020B0604030504040204" pitchFamily="50" charset="-128"/>
            </a:endParaRPr>
          </a:p>
        </p:txBody>
      </p:sp>
      <p:sp>
        <p:nvSpPr>
          <p:cNvPr id="48" name="四角形: 角を丸くする 42">
            <a:extLst>
              <a:ext uri="{FF2B5EF4-FFF2-40B4-BE49-F238E27FC236}">
                <a16:creationId xmlns:a16="http://schemas.microsoft.com/office/drawing/2014/main" id="{174B9B79-C6E4-142F-F063-AF3E8C8C0E7D}"/>
              </a:ext>
            </a:extLst>
          </p:cNvPr>
          <p:cNvSpPr/>
          <p:nvPr/>
        </p:nvSpPr>
        <p:spPr>
          <a:xfrm>
            <a:off x="-2287" y="7592133"/>
            <a:ext cx="4967714" cy="767591"/>
          </a:xfrm>
          <a:prstGeom prst="roundRect">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9" name="テキスト ボックス 48"/>
          <p:cNvSpPr txBox="1"/>
          <p:nvPr/>
        </p:nvSpPr>
        <p:spPr>
          <a:xfrm>
            <a:off x="0" y="7557340"/>
            <a:ext cx="4784933" cy="861774"/>
          </a:xfrm>
          <a:prstGeom prst="rect">
            <a:avLst/>
          </a:prstGeom>
          <a:noFill/>
        </p:spPr>
        <p:txBody>
          <a:bodyPr wrap="square" rtlCol="0">
            <a:spAutoFit/>
          </a:bodyPr>
          <a:lstStyle/>
          <a:p>
            <a:pPr>
              <a:lnSpc>
                <a:spcPts val="2000"/>
              </a:lnSpc>
            </a:pPr>
            <a:r>
              <a:rPr lang="ja-JP" altLang="en-US" sz="1400" b="1" dirty="0">
                <a:solidFill>
                  <a:srgbClr val="FF0000"/>
                </a:solidFill>
                <a:latin typeface="Meiryo UI" panose="020B0604030504040204" pitchFamily="50" charset="-128"/>
                <a:ea typeface="Meiryo UI" panose="020B0604030504040204" pitchFamily="50" charset="-128"/>
              </a:rPr>
              <a:t>　</a:t>
            </a:r>
            <a:r>
              <a:rPr lang="ja-JP" altLang="en-US" sz="1400" b="1" dirty="0" smtClean="0">
                <a:solidFill>
                  <a:srgbClr val="FF0000"/>
                </a:solidFill>
                <a:latin typeface="Meiryo UI" panose="020B0604030504040204" pitchFamily="50" charset="-128"/>
                <a:ea typeface="Meiryo UI" panose="020B0604030504040204" pitchFamily="50" charset="-128"/>
              </a:rPr>
              <a:t>　</a:t>
            </a:r>
            <a:r>
              <a:rPr lang="ja-JP" altLang="en-US" sz="1400" b="1" dirty="0" smtClean="0">
                <a:solidFill>
                  <a:srgbClr val="FF0000"/>
                </a:solidFill>
                <a:latin typeface="Meiryo UI" panose="020B0604030504040204" pitchFamily="50" charset="-128"/>
                <a:ea typeface="Meiryo UI" panose="020B0604030504040204" pitchFamily="50" charset="-128"/>
              </a:rPr>
              <a:t>栽培</a:t>
            </a:r>
            <a:r>
              <a:rPr lang="ja-JP" altLang="en-US" sz="1400" b="1" dirty="0" smtClean="0">
                <a:solidFill>
                  <a:srgbClr val="FF0000"/>
                </a:solidFill>
                <a:latin typeface="Meiryo UI" panose="020B0604030504040204" pitchFamily="50" charset="-128"/>
                <a:ea typeface="Meiryo UI" panose="020B0604030504040204" pitchFamily="50" charset="-128"/>
              </a:rPr>
              <a:t>自粛のお願い</a:t>
            </a:r>
            <a:endParaRPr lang="en-US" altLang="ja-JP" sz="1400" b="1" dirty="0">
              <a:solidFill>
                <a:srgbClr val="FF0000"/>
              </a:solidFill>
              <a:latin typeface="Meiryo UI" panose="020B0604030504040204" pitchFamily="50" charset="-128"/>
              <a:ea typeface="Meiryo UI" panose="020B0604030504040204" pitchFamily="50" charset="-128"/>
            </a:endParaRPr>
          </a:p>
          <a:p>
            <a:pPr>
              <a:lnSpc>
                <a:spcPts val="2000"/>
              </a:lnSpc>
            </a:pPr>
            <a:r>
              <a:rPr lang="ja-JP" altLang="en-US" sz="1300" dirty="0" smtClean="0">
                <a:latin typeface="Meiryo UI" panose="020B0604030504040204" pitchFamily="50" charset="-128"/>
                <a:ea typeface="Meiryo UI" panose="020B0604030504040204" pitchFamily="50" charset="-128"/>
              </a:rPr>
              <a:t>適切な防除が出来ない</a:t>
            </a:r>
            <a:r>
              <a:rPr lang="ja-JP" altLang="en-US" sz="1300" dirty="0" err="1" smtClean="0">
                <a:latin typeface="Meiryo UI" panose="020B0604030504040204" pitchFamily="50" charset="-128"/>
                <a:ea typeface="Meiryo UI" panose="020B0604030504040204" pitchFamily="50" charset="-128"/>
              </a:rPr>
              <a:t>ほ</a:t>
            </a:r>
            <a:r>
              <a:rPr lang="ja-JP" altLang="en-US" sz="1300" dirty="0" smtClean="0">
                <a:latin typeface="Meiryo UI" panose="020B0604030504040204" pitchFamily="50" charset="-128"/>
                <a:ea typeface="Meiryo UI" panose="020B0604030504040204" pitchFamily="50" charset="-128"/>
              </a:rPr>
              <a:t>場においては、対象作物の栽培は</a:t>
            </a:r>
            <a:r>
              <a:rPr lang="ja-JP" altLang="en-US" sz="1300" b="1" dirty="0" smtClean="0">
                <a:latin typeface="Meiryo UI" panose="020B0604030504040204" pitchFamily="50" charset="-128"/>
                <a:ea typeface="Meiryo UI" panose="020B0604030504040204" pitchFamily="50" charset="-128"/>
              </a:rPr>
              <a:t>自粛</a:t>
            </a:r>
            <a:r>
              <a:rPr lang="ja-JP" altLang="en-US" sz="1300" dirty="0" smtClean="0">
                <a:latin typeface="Meiryo UI" panose="020B0604030504040204" pitchFamily="50" charset="-128"/>
                <a:ea typeface="Meiryo UI" panose="020B0604030504040204" pitchFamily="50" charset="-128"/>
              </a:rPr>
              <a:t>して</a:t>
            </a:r>
            <a:endParaRPr lang="en-US" altLang="ja-JP" sz="1300" dirty="0" smtClean="0">
              <a:latin typeface="Meiryo UI" panose="020B0604030504040204" pitchFamily="50" charset="-128"/>
              <a:ea typeface="Meiryo UI" panose="020B0604030504040204" pitchFamily="50" charset="-128"/>
            </a:endParaRPr>
          </a:p>
          <a:p>
            <a:pPr>
              <a:lnSpc>
                <a:spcPts val="2000"/>
              </a:lnSpc>
            </a:pPr>
            <a:r>
              <a:rPr lang="ja-JP" altLang="en-US" sz="1300" dirty="0" smtClean="0">
                <a:latin typeface="Meiryo UI" panose="020B0604030504040204" pitchFamily="50" charset="-128"/>
                <a:ea typeface="Meiryo UI" panose="020B0604030504040204" pitchFamily="50" charset="-128"/>
              </a:rPr>
              <a:t>いただくようお願いします。</a:t>
            </a:r>
            <a:endParaRPr lang="en-US" altLang="ja-JP" sz="1300" dirty="0">
              <a:latin typeface="Meiryo UI" panose="020B0604030504040204" pitchFamily="50" charset="-128"/>
              <a:ea typeface="Meiryo UI" panose="020B0604030504040204" pitchFamily="50" charset="-128"/>
            </a:endParaRPr>
          </a:p>
        </p:txBody>
      </p:sp>
      <p:pic>
        <p:nvPicPr>
          <p:cNvPr id="15" name="図 14"/>
          <p:cNvPicPr>
            <a:picLocks noChangeAspect="1"/>
          </p:cNvPicPr>
          <p:nvPr/>
        </p:nvPicPr>
        <p:blipFill>
          <a:blip r:embed="rId28"/>
          <a:stretch>
            <a:fillRect/>
          </a:stretch>
        </p:blipFill>
        <p:spPr>
          <a:xfrm>
            <a:off x="5913974" y="8924971"/>
            <a:ext cx="907579" cy="1017811"/>
          </a:xfrm>
          <a:prstGeom prst="rect">
            <a:avLst/>
          </a:prstGeom>
        </p:spPr>
      </p:pic>
    </p:spTree>
    <p:extLst>
      <p:ext uri="{BB962C8B-B14F-4D97-AF65-F5344CB8AC3E}">
        <p14:creationId xmlns:p14="http://schemas.microsoft.com/office/powerpoint/2010/main" val="374427713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nk.potx" id="{546AA652-6FE4-469C-9EC7-584220622CBC}" vid="{AC2C4DD0-CE0C-4897-A5A4-4FD5F3BE5AB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AC5024F1C25FE478530427B66EF53F7" ma:contentTypeVersion="11" ma:contentTypeDescription="新しいドキュメントを作成します。" ma:contentTypeScope="" ma:versionID="f0a5888d2626303b094c105191e9b5f9">
  <xsd:schema xmlns:xsd="http://www.w3.org/2001/XMLSchema" xmlns:xs="http://www.w3.org/2001/XMLSchema" xmlns:p="http://schemas.microsoft.com/office/2006/metadata/properties" xmlns:ns2="9fda09bd-c7b3-49ae-adc2-ec0af4a486bf" targetNamespace="http://schemas.microsoft.com/office/2006/metadata/properties" ma:root="true" ma:fieldsID="a4fe862d6ad02d77d2661da538c72228" ns2:_="">
    <xsd:import namespace="9fda09bd-c7b3-49ae-adc2-ec0af4a486b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lcf76f155ced4ddcb4097134ff3c332f"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da09bd-c7b3-49ae-adc2-ec0af4a486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fda09bd-c7b3-49ae-adc2-ec0af4a486b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563A7D1-26E7-487A-B8A9-944B909AC2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fda09bd-c7b3-49ae-adc2-ec0af4a486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C4188C9-DDFA-4499-9ACF-8B1CBA12780F}">
  <ds:schemaRefs>
    <ds:schemaRef ds:uri="http://purl.org/dc/dcmitype/"/>
    <ds:schemaRef ds:uri="9fda09bd-c7b3-49ae-adc2-ec0af4a486bf"/>
    <ds:schemaRef ds:uri="http://schemas.microsoft.com/office/2006/documentManagement/types"/>
    <ds:schemaRef ds:uri="http://schemas.microsoft.com/office/2006/metadata/properties"/>
    <ds:schemaRef ds:uri="http://www.w3.org/XML/1998/namespace"/>
    <ds:schemaRef ds:uri="http://schemas.openxmlformats.org/package/2006/metadata/core-properties"/>
    <ds:schemaRef ds:uri="http://schemas.microsoft.com/office/infopath/2007/PartnerControls"/>
    <ds:schemaRef ds:uri="http://purl.org/dc/terms/"/>
    <ds:schemaRef ds:uri="http://purl.org/dc/elements/1.1/"/>
  </ds:schemaRefs>
</ds:datastoreItem>
</file>

<file path=customXml/itemProps3.xml><?xml version="1.0" encoding="utf-8"?>
<ds:datastoreItem xmlns:ds="http://schemas.openxmlformats.org/officeDocument/2006/customXml" ds:itemID="{CC3BE0E2-6711-42B3-8C87-8984271C9C3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5236</TotalTime>
  <Words>159</Words>
  <Application>Microsoft Office PowerPoint</Application>
  <PresentationFormat>A4 210 x 297 mm</PresentationFormat>
  <Paragraphs>36</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ＭＳ Ｐゴシック</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飯田 憲生(IIDA Noriki)</dc:creator>
  <cp:lastModifiedBy>産業振興課010</cp:lastModifiedBy>
  <cp:revision>93</cp:revision>
  <cp:lastPrinted>2025-07-23T12:24:15Z</cp:lastPrinted>
  <dcterms:created xsi:type="dcterms:W3CDTF">2025-02-25T04:31:26Z</dcterms:created>
  <dcterms:modified xsi:type="dcterms:W3CDTF">2025-11-05T08:15:10Z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0x0101005AC5024F1C25FE478530427B66EF53F7</vt:lpwstr>
  </property>
  <property fmtid="{D5CDD505-2E9C-101B-9397-08002B2CF9AE}" pid="3" name="MediaServiceImageTags">
    <vt:lpwstr/>
  </property>
</Properties>
</file>