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153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222232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196625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4162894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215915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375866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2480893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412683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1342544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3497460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9889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C9A299B-EB82-4A1E-96C2-1DF69F53896F}"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367363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C9A299B-EB82-4A1E-96C2-1DF69F53896F}" type="datetimeFigureOut">
              <a:rPr kumimoji="1" lang="ja-JP" altLang="en-US" smtClean="0"/>
              <a:t>2025/9/30</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1D52E129-B739-4384-A2C7-03EB7009D4BC}" type="slidenum">
              <a:rPr kumimoji="1" lang="ja-JP" altLang="en-US" smtClean="0"/>
              <a:t>‹#›</a:t>
            </a:fld>
            <a:endParaRPr kumimoji="1" lang="ja-JP" altLang="en-US"/>
          </a:p>
        </p:txBody>
      </p:sp>
    </p:spTree>
    <p:extLst>
      <p:ext uri="{BB962C8B-B14F-4D97-AF65-F5344CB8AC3E}">
        <p14:creationId xmlns:p14="http://schemas.microsoft.com/office/powerpoint/2010/main" val="34338507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kensetsu@yoron.jp"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62838" y="325677"/>
            <a:ext cx="6563639" cy="400110"/>
          </a:xfrm>
          <a:prstGeom prst="rect">
            <a:avLst/>
          </a:prstGeom>
          <a:noFill/>
        </p:spPr>
        <p:txBody>
          <a:bodyPr wrap="square" rtlCol="0">
            <a:spAutoFit/>
          </a:bodyPr>
          <a:lstStyle/>
          <a:p>
            <a:pPr algn="ctr"/>
            <a:r>
              <a:rPr kumimoji="1" lang="ja-JP" altLang="en-US" sz="2000" u="sng" dirty="0" smtClean="0">
                <a:latin typeface="HGS創英角ﾎﾟｯﾌﾟ体" panose="040B0A00000000000000" pitchFamily="50" charset="-128"/>
                <a:ea typeface="HGS創英角ﾎﾟｯﾌﾟ体" panose="040B0A00000000000000" pitchFamily="50" charset="-128"/>
              </a:rPr>
              <a:t>シェアハウス</a:t>
            </a:r>
            <a:r>
              <a:rPr kumimoji="1" lang="en-US" altLang="ja-JP" sz="2000" u="sng" dirty="0" smtClean="0">
                <a:latin typeface="HGS創英角ﾎﾟｯﾌﾟ体" panose="040B0A00000000000000" pitchFamily="50" charset="-128"/>
                <a:ea typeface="HGS創英角ﾎﾟｯﾌﾟ体" panose="040B0A00000000000000" pitchFamily="50" charset="-128"/>
              </a:rPr>
              <a:t>(</a:t>
            </a:r>
            <a:r>
              <a:rPr kumimoji="1" lang="ja-JP" altLang="en-US" sz="2000" u="sng" dirty="0" smtClean="0">
                <a:latin typeface="HGS創英角ﾎﾟｯﾌﾟ体" panose="040B0A00000000000000" pitchFamily="50" charset="-128"/>
                <a:ea typeface="HGS創英角ﾎﾟｯﾌﾟ体" panose="040B0A00000000000000" pitchFamily="50" charset="-128"/>
              </a:rPr>
              <a:t>島家２号棟</a:t>
            </a:r>
            <a:r>
              <a:rPr kumimoji="1" lang="en-US" altLang="ja-JP" sz="2000" u="sng" dirty="0" smtClean="0">
                <a:latin typeface="HGS創英角ﾎﾟｯﾌﾟ体" panose="040B0A00000000000000" pitchFamily="50" charset="-128"/>
                <a:ea typeface="HGS創英角ﾎﾟｯﾌﾟ体" panose="040B0A00000000000000" pitchFamily="50" charset="-128"/>
              </a:rPr>
              <a:t>)</a:t>
            </a:r>
            <a:r>
              <a:rPr kumimoji="1" lang="ja-JP" altLang="en-US" sz="2000" u="sng" dirty="0" smtClean="0">
                <a:latin typeface="HGS創英角ﾎﾟｯﾌﾟ体" panose="040B0A00000000000000" pitchFamily="50" charset="-128"/>
                <a:ea typeface="HGS創英角ﾎﾟｯﾌﾟ体" panose="040B0A00000000000000" pitchFamily="50" charset="-128"/>
              </a:rPr>
              <a:t>空室入居者を募集します。</a:t>
            </a:r>
            <a:endParaRPr kumimoji="1" lang="ja-JP" altLang="en-US" sz="2000" u="sng" dirty="0">
              <a:latin typeface="HGS創英角ﾎﾟｯﾌﾟ体" panose="040B0A00000000000000" pitchFamily="50" charset="-128"/>
              <a:ea typeface="HGS創英角ﾎﾟｯﾌﾟ体" panose="040B0A00000000000000" pitchFamily="50" charset="-128"/>
            </a:endParaRPr>
          </a:p>
        </p:txBody>
      </p:sp>
      <p:sp>
        <p:nvSpPr>
          <p:cNvPr id="5" name="テキスト ボックス 4"/>
          <p:cNvSpPr txBox="1"/>
          <p:nvPr/>
        </p:nvSpPr>
        <p:spPr>
          <a:xfrm>
            <a:off x="651352" y="818120"/>
            <a:ext cx="5586610" cy="461665"/>
          </a:xfrm>
          <a:prstGeom prst="rect">
            <a:avLst/>
          </a:prstGeom>
          <a:noFill/>
          <a:ln>
            <a:solidFill>
              <a:schemeClr val="tx1"/>
            </a:solidFill>
            <a:prstDash val="sysDot"/>
          </a:ln>
        </p:spPr>
        <p:txBody>
          <a:bodyPr wrap="square" rtlCol="0">
            <a:spAutoFit/>
          </a:bodyPr>
          <a:lstStyle/>
          <a:p>
            <a:r>
              <a:rPr kumimoji="1" lang="ja-JP" altLang="en-US" sz="1200" dirty="0" smtClean="0"/>
              <a:t>このシェアハウスは，与論町が空き家を借上げて改修し，サブリースとして貸出す転貸借住宅です。</a:t>
            </a:r>
            <a:endParaRPr kumimoji="1" lang="ja-JP" altLang="en-US" sz="1200" b="1" dirty="0"/>
          </a:p>
        </p:txBody>
      </p:sp>
      <p:sp>
        <p:nvSpPr>
          <p:cNvPr id="6" name="テキスト ボックス 5"/>
          <p:cNvSpPr txBox="1"/>
          <p:nvPr/>
        </p:nvSpPr>
        <p:spPr>
          <a:xfrm>
            <a:off x="162838" y="1372118"/>
            <a:ext cx="6563639" cy="4154984"/>
          </a:xfrm>
          <a:prstGeom prst="rect">
            <a:avLst/>
          </a:prstGeom>
          <a:noFill/>
        </p:spPr>
        <p:txBody>
          <a:bodyPr wrap="square" rtlCol="0">
            <a:spAutoFit/>
          </a:bodyPr>
          <a:lstStyle/>
          <a:p>
            <a:r>
              <a:rPr kumimoji="1" lang="ja-JP" altLang="en-US" sz="1200" dirty="0" smtClean="0"/>
              <a:t>♦入居要件</a:t>
            </a:r>
            <a:endParaRPr kumimoji="1" lang="en-US" altLang="ja-JP" sz="1200" dirty="0" smtClean="0"/>
          </a:p>
          <a:p>
            <a:r>
              <a:rPr kumimoji="1" lang="ja-JP" altLang="en-US" sz="1200" dirty="0"/>
              <a:t>　</a:t>
            </a:r>
            <a:r>
              <a:rPr kumimoji="1" lang="ja-JP" altLang="en-US" sz="1200" dirty="0" smtClean="0"/>
              <a:t>・入居人数は各部屋１名に限る。</a:t>
            </a:r>
            <a:endParaRPr kumimoji="1" lang="en-US" altLang="ja-JP" sz="1200" dirty="0" smtClean="0"/>
          </a:p>
          <a:p>
            <a:r>
              <a:rPr kumimoji="1" lang="ja-JP" altLang="en-US" sz="1200" dirty="0"/>
              <a:t>　</a:t>
            </a:r>
            <a:r>
              <a:rPr kumimoji="1" lang="ja-JP" altLang="en-US" sz="1200" dirty="0" smtClean="0"/>
              <a:t>・入居時保証人一名必須。</a:t>
            </a:r>
            <a:endParaRPr kumimoji="1" lang="en-US" altLang="ja-JP" sz="1200" dirty="0" smtClean="0"/>
          </a:p>
          <a:p>
            <a:r>
              <a:rPr kumimoji="1" lang="ja-JP" altLang="en-US" sz="1200" dirty="0"/>
              <a:t>　</a:t>
            </a:r>
            <a:r>
              <a:rPr kumimoji="1" lang="ja-JP" altLang="en-US" sz="1200" dirty="0" smtClean="0"/>
              <a:t>・敷金</a:t>
            </a:r>
            <a:r>
              <a:rPr kumimoji="1" lang="en-US" altLang="ja-JP" sz="1200" dirty="0" smtClean="0"/>
              <a:t>1</a:t>
            </a:r>
            <a:r>
              <a:rPr kumimoji="1" lang="ja-JP" altLang="en-US" sz="1200" dirty="0"/>
              <a:t>ヶ</a:t>
            </a:r>
            <a:r>
              <a:rPr kumimoji="1" lang="ja-JP" altLang="en-US" sz="1200" dirty="0" smtClean="0"/>
              <a:t>月。</a:t>
            </a:r>
            <a:endParaRPr kumimoji="1" lang="en-US" altLang="ja-JP" sz="1200" dirty="0" smtClean="0"/>
          </a:p>
          <a:p>
            <a:r>
              <a:rPr kumimoji="1" lang="ja-JP" altLang="en-US" sz="1200" dirty="0"/>
              <a:t>　</a:t>
            </a:r>
            <a:r>
              <a:rPr kumimoji="1" lang="ja-JP" altLang="en-US" sz="1200" dirty="0" smtClean="0"/>
              <a:t>・与論町に永く居住する意思のある者で入居後は与論町へ住民票を移せる者。</a:t>
            </a:r>
            <a:endParaRPr kumimoji="1" lang="en-US" altLang="ja-JP" sz="1200" dirty="0" smtClean="0"/>
          </a:p>
          <a:p>
            <a:r>
              <a:rPr kumimoji="1" lang="ja-JP" altLang="en-US" sz="1200" dirty="0" smtClean="0"/>
              <a:t>　・近隣住民とのコミュニケ</a:t>
            </a:r>
            <a:r>
              <a:rPr kumimoji="1" lang="en-US" altLang="ja-JP" sz="1200" dirty="0" smtClean="0"/>
              <a:t>―</a:t>
            </a:r>
            <a:r>
              <a:rPr kumimoji="1" lang="ja-JP" altLang="en-US" sz="1200" dirty="0" smtClean="0"/>
              <a:t>ションを取り，地域行事に積極的に参加する意思のある者。</a:t>
            </a:r>
            <a:endParaRPr kumimoji="1" lang="en-US" altLang="ja-JP" sz="1200" dirty="0" smtClean="0"/>
          </a:p>
          <a:p>
            <a:r>
              <a:rPr kumimoji="1" lang="ja-JP" altLang="en-US" sz="1200" dirty="0"/>
              <a:t>　</a:t>
            </a:r>
            <a:r>
              <a:rPr kumimoji="1" lang="ja-JP" altLang="en-US" sz="1200" dirty="0" smtClean="0"/>
              <a:t>・共同生活であることを理解し，他入居人と協調し生活できる者。</a:t>
            </a:r>
            <a:endParaRPr kumimoji="1" lang="en-US" altLang="ja-JP" sz="1200" dirty="0" smtClean="0"/>
          </a:p>
          <a:p>
            <a:r>
              <a:rPr kumimoji="1" lang="ja-JP" altLang="en-US" sz="1200" dirty="0"/>
              <a:t>　・入居決定後は速やかに入居可能な者</a:t>
            </a:r>
            <a:r>
              <a:rPr kumimoji="1" lang="ja-JP" altLang="en-US" sz="1200" dirty="0" smtClean="0"/>
              <a:t>。</a:t>
            </a:r>
            <a:endParaRPr kumimoji="1" lang="en-US" altLang="ja-JP" sz="1200" dirty="0" smtClean="0"/>
          </a:p>
          <a:p>
            <a:r>
              <a:rPr kumimoji="1" lang="ja-JP" altLang="en-US" sz="1200" dirty="0"/>
              <a:t>　</a:t>
            </a:r>
            <a:r>
              <a:rPr kumimoji="1" lang="ja-JP" altLang="en-US" sz="1200" dirty="0" smtClean="0"/>
              <a:t>・入居者以外の建物内への立ち入り禁止。</a:t>
            </a:r>
            <a:endParaRPr kumimoji="1" lang="en-US" altLang="ja-JP" sz="1200" dirty="0"/>
          </a:p>
          <a:p>
            <a:endParaRPr kumimoji="1" lang="en-US" altLang="ja-JP" sz="1200" dirty="0"/>
          </a:p>
          <a:p>
            <a:r>
              <a:rPr kumimoji="1" lang="ja-JP" altLang="en-US" sz="1200" dirty="0" smtClean="0"/>
              <a:t>♦物件情報</a:t>
            </a:r>
            <a:endParaRPr kumimoji="1" lang="en-US" altLang="ja-JP" sz="1200" dirty="0" smtClean="0"/>
          </a:p>
          <a:p>
            <a:r>
              <a:rPr kumimoji="1" lang="ja-JP" altLang="en-US" sz="1200" dirty="0"/>
              <a:t>　</a:t>
            </a:r>
            <a:r>
              <a:rPr kumimoji="1" lang="ja-JP" altLang="en-US" sz="1200" dirty="0" smtClean="0"/>
              <a:t>・</a:t>
            </a:r>
            <a:r>
              <a:rPr kumimoji="1" lang="en-US" altLang="ja-JP" sz="1200" dirty="0" smtClean="0"/>
              <a:t>2</a:t>
            </a:r>
            <a:r>
              <a:rPr kumimoji="1" lang="ja-JP" altLang="en-US" sz="1200" dirty="0" smtClean="0"/>
              <a:t>階建て木造一軒家全５部屋</a:t>
            </a:r>
            <a:endParaRPr kumimoji="1" lang="en-US" altLang="ja-JP" sz="1200" dirty="0" smtClean="0"/>
          </a:p>
          <a:p>
            <a:r>
              <a:rPr kumimoji="1" lang="ja-JP" altLang="en-US" sz="1200" dirty="0"/>
              <a:t>　</a:t>
            </a:r>
            <a:r>
              <a:rPr kumimoji="1" lang="ja-JP" altLang="en-US" sz="1200" dirty="0" smtClean="0"/>
              <a:t>・</a:t>
            </a:r>
            <a:r>
              <a:rPr kumimoji="1" lang="en-US" altLang="ja-JP" sz="1200" dirty="0" smtClean="0"/>
              <a:t>1</a:t>
            </a:r>
            <a:r>
              <a:rPr kumimoji="1" lang="ja-JP" altLang="en-US" sz="1200" dirty="0" smtClean="0"/>
              <a:t>階男性専用</a:t>
            </a:r>
            <a:r>
              <a:rPr kumimoji="1" lang="en-US" altLang="ja-JP" sz="1200" dirty="0" smtClean="0"/>
              <a:t>(</a:t>
            </a:r>
            <a:r>
              <a:rPr kumimoji="1" lang="ja-JP" altLang="en-US" sz="1200" dirty="0" smtClean="0"/>
              <a:t>洋室</a:t>
            </a:r>
            <a:r>
              <a:rPr kumimoji="1" lang="en-US" altLang="ja-JP" sz="1200" dirty="0" smtClean="0"/>
              <a:t>×</a:t>
            </a:r>
            <a:r>
              <a:rPr kumimoji="1" lang="ja-JP" altLang="en-US" sz="1200" dirty="0" smtClean="0"/>
              <a:t>１，和室</a:t>
            </a:r>
            <a:r>
              <a:rPr kumimoji="1" lang="en-US" altLang="ja-JP" sz="1200" dirty="0" smtClean="0"/>
              <a:t>×</a:t>
            </a:r>
            <a:r>
              <a:rPr kumimoji="1" lang="ja-JP" altLang="en-US" sz="1200" dirty="0" smtClean="0"/>
              <a:t>２</a:t>
            </a:r>
            <a:r>
              <a:rPr kumimoji="1" lang="en-US" altLang="ja-JP" sz="1200" dirty="0" smtClean="0"/>
              <a:t>)</a:t>
            </a:r>
            <a:r>
              <a:rPr kumimoji="1" lang="ja-JP" altLang="en-US" sz="1200" dirty="0" err="1" smtClean="0"/>
              <a:t>，</a:t>
            </a:r>
            <a:r>
              <a:rPr kumimoji="1" lang="en-US" altLang="ja-JP" sz="1200" dirty="0"/>
              <a:t>2</a:t>
            </a:r>
            <a:r>
              <a:rPr kumimoji="1" lang="ja-JP" altLang="en-US" sz="1200" dirty="0" smtClean="0"/>
              <a:t>階女性専用</a:t>
            </a:r>
            <a:r>
              <a:rPr kumimoji="1" lang="en-US" altLang="ja-JP" sz="1200" dirty="0" smtClean="0"/>
              <a:t>(</a:t>
            </a:r>
            <a:r>
              <a:rPr kumimoji="1" lang="ja-JP" altLang="en-US" sz="1200" dirty="0" smtClean="0"/>
              <a:t>和室</a:t>
            </a:r>
            <a:r>
              <a:rPr kumimoji="1" lang="en-US" altLang="ja-JP" sz="1200" dirty="0" smtClean="0"/>
              <a:t>×2</a:t>
            </a:r>
            <a:r>
              <a:rPr kumimoji="1" lang="ja-JP" altLang="en-US" sz="1200" dirty="0" smtClean="0"/>
              <a:t>部屋</a:t>
            </a:r>
            <a:r>
              <a:rPr kumimoji="1" lang="en-US" altLang="ja-JP" sz="1200" dirty="0" smtClean="0"/>
              <a:t>)</a:t>
            </a:r>
          </a:p>
          <a:p>
            <a:r>
              <a:rPr kumimoji="1" lang="ja-JP" altLang="en-US" sz="1200" dirty="0"/>
              <a:t>　</a:t>
            </a:r>
            <a:r>
              <a:rPr kumimoji="1" lang="ja-JP" altLang="en-US" sz="1200" dirty="0" smtClean="0"/>
              <a:t>　</a:t>
            </a:r>
            <a:r>
              <a:rPr kumimoji="1" lang="en-US" altLang="ja-JP" sz="1400" b="1" u="sng" dirty="0" smtClean="0"/>
              <a:t>※</a:t>
            </a:r>
            <a:r>
              <a:rPr kumimoji="1" lang="ja-JP" altLang="en-US" sz="1400" b="1" u="sng" dirty="0" smtClean="0"/>
              <a:t>今回の空き</a:t>
            </a:r>
            <a:r>
              <a:rPr kumimoji="1" lang="ja-JP" altLang="en-US" sz="1400" b="1" u="sng" dirty="0"/>
              <a:t>募集は</a:t>
            </a:r>
            <a:r>
              <a:rPr kumimoji="1" lang="en-US" altLang="ja-JP" sz="1400" b="1" u="sng" dirty="0"/>
              <a:t>1</a:t>
            </a:r>
            <a:r>
              <a:rPr kumimoji="1" lang="ja-JP" altLang="en-US" sz="1400" b="1" u="sng" dirty="0" smtClean="0"/>
              <a:t>階</a:t>
            </a:r>
            <a:r>
              <a:rPr kumimoji="1" lang="ja-JP" altLang="en-US" sz="1400" b="1" u="sng" dirty="0" smtClean="0"/>
              <a:t>１号室・２号室</a:t>
            </a:r>
            <a:r>
              <a:rPr kumimoji="1" lang="en-US" altLang="ja-JP" sz="1400" b="1" u="sng" dirty="0" smtClean="0"/>
              <a:t>(</a:t>
            </a:r>
            <a:r>
              <a:rPr kumimoji="1" lang="ja-JP" altLang="en-US" sz="1400" b="1" u="sng" dirty="0" smtClean="0"/>
              <a:t>どちらも和室</a:t>
            </a:r>
            <a:r>
              <a:rPr kumimoji="1" lang="ja-JP" altLang="en-US" sz="1400" b="1" u="sng" dirty="0"/>
              <a:t>男性専用</a:t>
            </a:r>
            <a:r>
              <a:rPr kumimoji="1" lang="en-US" altLang="ja-JP" sz="1400" b="1" u="sng" dirty="0" smtClean="0"/>
              <a:t>)</a:t>
            </a:r>
            <a:endParaRPr kumimoji="1" lang="en-US" altLang="ja-JP" sz="1400" b="1" u="sng" dirty="0"/>
          </a:p>
          <a:p>
            <a:r>
              <a:rPr kumimoji="1" lang="ja-JP" altLang="en-US" sz="1200" dirty="0" smtClean="0"/>
              <a:t>　・家賃一月</a:t>
            </a:r>
            <a:r>
              <a:rPr kumimoji="1" lang="en-US" altLang="ja-JP" sz="1200" dirty="0" smtClean="0"/>
              <a:t>28,000</a:t>
            </a:r>
            <a:r>
              <a:rPr kumimoji="1" lang="ja-JP" altLang="en-US" sz="1200" dirty="0" smtClean="0"/>
              <a:t>円</a:t>
            </a:r>
            <a:r>
              <a:rPr kumimoji="1" lang="en-US" altLang="ja-JP" sz="1200" dirty="0" smtClean="0"/>
              <a:t>(</a:t>
            </a:r>
            <a:r>
              <a:rPr kumimoji="1" lang="ja-JP" altLang="en-US" sz="1200" dirty="0" smtClean="0"/>
              <a:t>共益費，光熱費込み</a:t>
            </a:r>
            <a:r>
              <a:rPr kumimoji="1" lang="en-US" altLang="ja-JP" sz="1200" dirty="0" smtClean="0"/>
              <a:t>)</a:t>
            </a:r>
          </a:p>
          <a:p>
            <a:r>
              <a:rPr kumimoji="1" lang="ja-JP" altLang="en-US" sz="1200" dirty="0"/>
              <a:t>　</a:t>
            </a:r>
            <a:r>
              <a:rPr kumimoji="1" lang="ja-JP" altLang="en-US" sz="1200" dirty="0" smtClean="0"/>
              <a:t>・洗濯機２台，コイン式乾燥機１台，電子レンジ，冷蔵庫，ガスコンロ有</a:t>
            </a:r>
            <a:r>
              <a:rPr kumimoji="1" lang="en-US" altLang="ja-JP" sz="1200" dirty="0" smtClean="0"/>
              <a:t>(</a:t>
            </a:r>
            <a:r>
              <a:rPr kumimoji="1" lang="ja-JP" altLang="en-US" sz="1200" dirty="0" smtClean="0"/>
              <a:t>全て共用</a:t>
            </a:r>
            <a:r>
              <a:rPr kumimoji="1" lang="en-US" altLang="ja-JP" sz="1200" dirty="0" smtClean="0"/>
              <a:t>)</a:t>
            </a:r>
          </a:p>
          <a:p>
            <a:r>
              <a:rPr kumimoji="1" lang="ja-JP" altLang="en-US" sz="1200" dirty="0"/>
              <a:t>　</a:t>
            </a:r>
            <a:r>
              <a:rPr kumimoji="1" lang="ja-JP" altLang="en-US" sz="1200" dirty="0" smtClean="0"/>
              <a:t>・</a:t>
            </a:r>
            <a:r>
              <a:rPr kumimoji="1" lang="ja-JP" altLang="en-US" sz="1200" dirty="0"/>
              <a:t>全室エアコン完備。</a:t>
            </a:r>
            <a:r>
              <a:rPr kumimoji="1" lang="en-US" altLang="ja-JP" sz="1200" dirty="0"/>
              <a:t>Wi-Fi</a:t>
            </a:r>
            <a:r>
              <a:rPr kumimoji="1" lang="ja-JP" altLang="en-US" sz="1200" dirty="0"/>
              <a:t>完備。</a:t>
            </a:r>
            <a:r>
              <a:rPr kumimoji="1" lang="en-US" altLang="ja-JP" sz="1200" dirty="0"/>
              <a:t>※</a:t>
            </a:r>
            <a:r>
              <a:rPr kumimoji="1" lang="ja-JP" altLang="en-US" sz="1200" dirty="0"/>
              <a:t>その他寝具等生活用品については入居者用意</a:t>
            </a:r>
            <a:r>
              <a:rPr kumimoji="1" lang="ja-JP" altLang="en-US" sz="1200" dirty="0" smtClean="0"/>
              <a:t>。</a:t>
            </a:r>
            <a:endParaRPr kumimoji="1" lang="en-US" altLang="ja-JP" sz="1200" dirty="0" smtClean="0"/>
          </a:p>
          <a:p>
            <a:r>
              <a:rPr kumimoji="1" lang="ja-JP" altLang="en-US" sz="1200" dirty="0" smtClean="0"/>
              <a:t>　・建物内禁煙</a:t>
            </a:r>
            <a:endParaRPr kumimoji="1" lang="en-US" altLang="ja-JP" sz="1200" dirty="0" smtClean="0"/>
          </a:p>
          <a:p>
            <a:endParaRPr kumimoji="1" lang="en-US" altLang="ja-JP" sz="1200" dirty="0"/>
          </a:p>
          <a:p>
            <a:r>
              <a:rPr kumimoji="1" lang="ja-JP" altLang="en-US" sz="1200" dirty="0" smtClean="0"/>
              <a:t>♦間取り</a:t>
            </a:r>
            <a:endParaRPr kumimoji="1" lang="en-US" altLang="ja-JP" sz="1200" dirty="0" smtClean="0"/>
          </a:p>
          <a:p>
            <a:endParaRPr kumimoji="1" lang="en-US" altLang="ja-JP" sz="1200" dirty="0" smtClean="0"/>
          </a:p>
          <a:p>
            <a:endParaRPr kumimoji="1" lang="ja-JP" altLang="en-US" sz="1200" dirty="0"/>
          </a:p>
        </p:txBody>
      </p:sp>
      <p:sp>
        <p:nvSpPr>
          <p:cNvPr id="7" name="テキスト ボックス 6"/>
          <p:cNvSpPr txBox="1"/>
          <p:nvPr/>
        </p:nvSpPr>
        <p:spPr>
          <a:xfrm>
            <a:off x="162837" y="7093045"/>
            <a:ext cx="6563639" cy="461665"/>
          </a:xfrm>
          <a:prstGeom prst="rect">
            <a:avLst/>
          </a:prstGeom>
          <a:noFill/>
        </p:spPr>
        <p:txBody>
          <a:bodyPr wrap="square" rtlCol="0">
            <a:spAutoFit/>
          </a:bodyPr>
          <a:lstStyle/>
          <a:p>
            <a:r>
              <a:rPr kumimoji="1" lang="ja-JP" altLang="en-US" sz="1200" dirty="0" smtClean="0"/>
              <a:t>入居を希望される方は役場建設課まで申込用紙の提出をお願いします。（メール，</a:t>
            </a:r>
            <a:r>
              <a:rPr kumimoji="1" lang="en-US" altLang="ja-JP" sz="1200" dirty="0" smtClean="0"/>
              <a:t>FAX</a:t>
            </a:r>
            <a:r>
              <a:rPr kumimoji="1" lang="ja-JP" altLang="en-US" sz="1200" dirty="0" smtClean="0"/>
              <a:t>可）</a:t>
            </a:r>
            <a:endParaRPr kumimoji="1" lang="en-US" altLang="ja-JP" sz="1200" dirty="0" smtClean="0"/>
          </a:p>
          <a:p>
            <a:endParaRPr kumimoji="1" lang="ja-JP" altLang="en-US" sz="1200" dirty="0"/>
          </a:p>
        </p:txBody>
      </p:sp>
      <p:sp>
        <p:nvSpPr>
          <p:cNvPr id="8" name="テキスト ボックス 7"/>
          <p:cNvSpPr txBox="1"/>
          <p:nvPr/>
        </p:nvSpPr>
        <p:spPr>
          <a:xfrm>
            <a:off x="3707703" y="7727754"/>
            <a:ext cx="2743200" cy="1292662"/>
          </a:xfrm>
          <a:prstGeom prst="rect">
            <a:avLst/>
          </a:prstGeom>
          <a:noFill/>
          <a:ln>
            <a:solidFill>
              <a:schemeClr val="tx1"/>
            </a:solidFill>
          </a:ln>
        </p:spPr>
        <p:txBody>
          <a:bodyPr wrap="square" rtlCol="0">
            <a:spAutoFit/>
          </a:bodyPr>
          <a:lstStyle/>
          <a:p>
            <a:r>
              <a:rPr kumimoji="1" lang="ja-JP" altLang="en-US" sz="1300" dirty="0" smtClean="0"/>
              <a:t>申込み・お問合せ先</a:t>
            </a:r>
            <a:endParaRPr kumimoji="1" lang="en-US" altLang="ja-JP" sz="1300" dirty="0" smtClean="0"/>
          </a:p>
          <a:p>
            <a:r>
              <a:rPr kumimoji="1" lang="ja-JP" altLang="en-US" sz="1300" dirty="0" smtClean="0"/>
              <a:t>与論町役場建設課（担当：日髙）</a:t>
            </a:r>
            <a:endParaRPr kumimoji="1" lang="en-US" altLang="ja-JP" sz="1300" dirty="0" smtClean="0"/>
          </a:p>
          <a:p>
            <a:r>
              <a:rPr kumimoji="1" lang="ja-JP" altLang="en-US" sz="1300" dirty="0"/>
              <a:t>　 </a:t>
            </a:r>
            <a:r>
              <a:rPr kumimoji="1" lang="en-US" altLang="ja-JP" sz="1300" dirty="0" smtClean="0"/>
              <a:t>TEL</a:t>
            </a:r>
            <a:r>
              <a:rPr kumimoji="1" lang="ja-JP" altLang="en-US" sz="1300" dirty="0" smtClean="0"/>
              <a:t>：</a:t>
            </a:r>
            <a:r>
              <a:rPr kumimoji="1" lang="en-US" altLang="ja-JP" sz="1300" dirty="0" smtClean="0"/>
              <a:t>0997-97-4928</a:t>
            </a:r>
          </a:p>
          <a:p>
            <a:r>
              <a:rPr kumimoji="1" lang="ja-JP" altLang="en-US" sz="1300" dirty="0"/>
              <a:t>　</a:t>
            </a:r>
            <a:r>
              <a:rPr kumimoji="1" lang="en-US" altLang="ja-JP" sz="1300" dirty="0" smtClean="0"/>
              <a:t>mail</a:t>
            </a:r>
            <a:r>
              <a:rPr kumimoji="1" lang="ja-JP" altLang="en-US" sz="1300" dirty="0" smtClean="0"/>
              <a:t>：</a:t>
            </a:r>
            <a:r>
              <a:rPr kumimoji="1" lang="en-US" altLang="ja-JP" sz="1300" dirty="0" smtClean="0">
                <a:hlinkClick r:id="rId2"/>
              </a:rPr>
              <a:t>kensetsu@yoron.jp</a:t>
            </a:r>
            <a:endParaRPr kumimoji="1" lang="en-US" altLang="ja-JP" sz="1300" dirty="0" smtClean="0"/>
          </a:p>
          <a:p>
            <a:r>
              <a:rPr kumimoji="1" lang="en-US" altLang="ja-JP" sz="1300" dirty="0"/>
              <a:t> </a:t>
            </a:r>
            <a:r>
              <a:rPr kumimoji="1" lang="en-US" altLang="ja-JP" sz="1300" dirty="0" smtClean="0"/>
              <a:t>   FAX</a:t>
            </a:r>
            <a:r>
              <a:rPr kumimoji="1" lang="ja-JP" altLang="en-US" sz="1300" dirty="0"/>
              <a:t> </a:t>
            </a:r>
            <a:r>
              <a:rPr kumimoji="1" lang="ja-JP" altLang="en-US" sz="1300" dirty="0" smtClean="0"/>
              <a:t>：</a:t>
            </a:r>
            <a:r>
              <a:rPr kumimoji="1" lang="en-US" altLang="ja-JP" sz="1300" dirty="0" smtClean="0"/>
              <a:t>0997-97-4196</a:t>
            </a:r>
          </a:p>
          <a:p>
            <a:endParaRPr kumimoji="1" lang="ja-JP" altLang="en-US" sz="1300" dirty="0"/>
          </a:p>
        </p:txBody>
      </p:sp>
      <p:pic>
        <p:nvPicPr>
          <p:cNvPr id="3" name="図 2"/>
          <p:cNvPicPr>
            <a:picLocks noChangeAspect="1"/>
          </p:cNvPicPr>
          <p:nvPr/>
        </p:nvPicPr>
        <p:blipFill rotWithShape="1">
          <a:blip r:embed="rId3">
            <a:extLst>
              <a:ext uri="{28A0092B-C50C-407E-A947-70E740481C1C}">
                <a14:useLocalDpi xmlns:a14="http://schemas.microsoft.com/office/drawing/2010/main" val="0"/>
              </a:ext>
            </a:extLst>
          </a:blip>
          <a:srcRect l="15466" r="9560"/>
          <a:stretch/>
        </p:blipFill>
        <p:spPr>
          <a:xfrm rot="5400000">
            <a:off x="988995" y="4486911"/>
            <a:ext cx="1703538" cy="3207783"/>
          </a:xfrm>
          <a:prstGeom prst="rect">
            <a:avLst/>
          </a:prstGeom>
        </p:spPr>
      </p:pic>
      <p:pic>
        <p:nvPicPr>
          <p:cNvPr id="10" name="図 9"/>
          <p:cNvPicPr>
            <a:picLocks noChangeAspect="1"/>
          </p:cNvPicPr>
          <p:nvPr/>
        </p:nvPicPr>
        <p:blipFill rotWithShape="1">
          <a:blip r:embed="rId4" cstate="print">
            <a:extLst>
              <a:ext uri="{28A0092B-C50C-407E-A947-70E740481C1C}">
                <a14:useLocalDpi xmlns:a14="http://schemas.microsoft.com/office/drawing/2010/main" val="0"/>
              </a:ext>
            </a:extLst>
          </a:blip>
          <a:srcRect l="19125" t="44241" r="24538" b="10188"/>
          <a:stretch/>
        </p:blipFill>
        <p:spPr>
          <a:xfrm rot="5400000">
            <a:off x="4160100" y="4948613"/>
            <a:ext cx="1838405" cy="2104372"/>
          </a:xfrm>
          <a:prstGeom prst="rect">
            <a:avLst/>
          </a:prstGeom>
        </p:spPr>
      </p:pic>
    </p:spTree>
    <p:extLst>
      <p:ext uri="{BB962C8B-B14F-4D97-AF65-F5344CB8AC3E}">
        <p14:creationId xmlns:p14="http://schemas.microsoft.com/office/powerpoint/2010/main" val="42694044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TotalTime>
  <Words>68</Words>
  <Application>Microsoft Office PowerPoint</Application>
  <PresentationFormat>画面に合わせる (4:3)</PresentationFormat>
  <Paragraphs>28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HGS創英角ﾎﾟｯﾌﾟ体</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建設課008</dc:creator>
  <cp:lastModifiedBy>建設課008</cp:lastModifiedBy>
  <cp:revision>14</cp:revision>
  <cp:lastPrinted>2024-10-22T00:58:59Z</cp:lastPrinted>
  <dcterms:created xsi:type="dcterms:W3CDTF">2024-02-29T02:18:16Z</dcterms:created>
  <dcterms:modified xsi:type="dcterms:W3CDTF">2025-09-30T00:37:00Z</dcterms:modified>
</cp:coreProperties>
</file>